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30275213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29B"/>
    <a:srgbClr val="223346"/>
    <a:srgbClr val="1F87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13" d="100"/>
          <a:sy n="13" d="100"/>
        </p:scale>
        <p:origin x="1536" y="1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8827D-6203-4A46-AEE2-D36D5EF5F73D}" type="datetimeFigureOut">
              <a:rPr lang="en-SG" smtClean="0"/>
              <a:t>30/12/2024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79257-0901-4A4E-AE17-6B4E7EC5F8DF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560315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8827D-6203-4A46-AEE2-D36D5EF5F73D}" type="datetimeFigureOut">
              <a:rPr lang="en-SG" smtClean="0"/>
              <a:t>30/12/2024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79257-0901-4A4E-AE17-6B4E7EC5F8DF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116548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8827D-6203-4A46-AEE2-D36D5EF5F73D}" type="datetimeFigureOut">
              <a:rPr lang="en-SG" smtClean="0"/>
              <a:t>30/12/2024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79257-0901-4A4E-AE17-6B4E7EC5F8DF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140625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8827D-6203-4A46-AEE2-D36D5EF5F73D}" type="datetimeFigureOut">
              <a:rPr lang="en-SG" smtClean="0"/>
              <a:t>30/12/2024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79257-0901-4A4E-AE17-6B4E7EC5F8DF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415143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8827D-6203-4A46-AEE2-D36D5EF5F73D}" type="datetimeFigureOut">
              <a:rPr lang="en-SG" smtClean="0"/>
              <a:t>30/12/2024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79257-0901-4A4E-AE17-6B4E7EC5F8DF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19510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8827D-6203-4A46-AEE2-D36D5EF5F73D}" type="datetimeFigureOut">
              <a:rPr lang="en-SG" smtClean="0"/>
              <a:t>30/12/2024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79257-0901-4A4E-AE17-6B4E7EC5F8DF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195641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8827D-6203-4A46-AEE2-D36D5EF5F73D}" type="datetimeFigureOut">
              <a:rPr lang="en-SG" smtClean="0"/>
              <a:t>30/12/2024</a:t>
            </a:fld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79257-0901-4A4E-AE17-6B4E7EC5F8DF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131627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8827D-6203-4A46-AEE2-D36D5EF5F73D}" type="datetimeFigureOut">
              <a:rPr lang="en-SG" smtClean="0"/>
              <a:t>30/12/2024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79257-0901-4A4E-AE17-6B4E7EC5F8DF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892206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8827D-6203-4A46-AEE2-D36D5EF5F73D}" type="datetimeFigureOut">
              <a:rPr lang="en-SG" smtClean="0"/>
              <a:t>30/12/2024</a:t>
            </a:fld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79257-0901-4A4E-AE17-6B4E7EC5F8DF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247594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8827D-6203-4A46-AEE2-D36D5EF5F73D}" type="datetimeFigureOut">
              <a:rPr lang="en-SG" smtClean="0"/>
              <a:t>30/12/2024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79257-0901-4A4E-AE17-6B4E7EC5F8DF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216592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8827D-6203-4A46-AEE2-D36D5EF5F73D}" type="datetimeFigureOut">
              <a:rPr lang="en-SG" smtClean="0"/>
              <a:t>30/12/2024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79257-0901-4A4E-AE17-6B4E7EC5F8DF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138695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F8827D-6203-4A46-AEE2-D36D5EF5F73D}" type="datetimeFigureOut">
              <a:rPr lang="en-SG" smtClean="0"/>
              <a:t>30/12/2024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C79257-0901-4A4E-AE17-6B4E7EC5F8DF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873809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 descr="A white background with blue lines&#10;&#10;Description automatically generated">
            <a:extLst>
              <a:ext uri="{FF2B5EF4-FFF2-40B4-BE49-F238E27FC236}">
                <a16:creationId xmlns:a16="http://schemas.microsoft.com/office/drawing/2014/main" id="{602B548E-C372-7E92-5F1B-9357461E21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450" y="198211"/>
            <a:ext cx="30275213" cy="42802887"/>
          </a:xfrm>
          <a:prstGeom prst="rect">
            <a:avLst/>
          </a:prstGeom>
        </p:spPr>
      </p:pic>
      <p:sp>
        <p:nvSpPr>
          <p:cNvPr id="4" name="Rectangle 57">
            <a:extLst>
              <a:ext uri="{FF2B5EF4-FFF2-40B4-BE49-F238E27FC236}">
                <a16:creationId xmlns:a16="http://schemas.microsoft.com/office/drawing/2014/main" id="{6FCD45D6-F975-5038-3BD6-CFADD75ED3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9257" y="7742955"/>
            <a:ext cx="28803600" cy="33189396"/>
          </a:xfrm>
          <a:prstGeom prst="rect">
            <a:avLst/>
          </a:prstGeom>
          <a:solidFill>
            <a:srgbClr val="DCDED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2793" tIns="36398" rIns="72793" bIns="36398" anchor="ctr"/>
          <a:lstStyle>
            <a:lvl1pPr>
              <a:defRPr sz="8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8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8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8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8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4171950" eaLnBrk="0" fontAlgn="base" hangingPunct="0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4171950" eaLnBrk="0" fontAlgn="base" hangingPunct="0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4171950" eaLnBrk="0" fontAlgn="base" hangingPunct="0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4171950" eaLnBrk="0" fontAlgn="base" hangingPunct="0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SG" altLang="en-US" sz="6679"/>
          </a:p>
        </p:txBody>
      </p:sp>
      <p:sp>
        <p:nvSpPr>
          <p:cNvPr id="5" name="Text Box 61">
            <a:extLst>
              <a:ext uri="{FF2B5EF4-FFF2-40B4-BE49-F238E27FC236}">
                <a16:creationId xmlns:a16="http://schemas.microsoft.com/office/drawing/2014/main" id="{F3ECBDBB-0174-93EE-0177-5871E2F57E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64893" y="7836643"/>
            <a:ext cx="20912217" cy="21762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102901" rIns="0" bIns="102901"/>
          <a:lstStyle>
            <a:lvl1pPr defTabSz="2584450">
              <a:defRPr sz="8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defTabSz="2584450">
              <a:defRPr sz="8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defTabSz="2584450">
              <a:defRPr sz="8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defTabSz="2584450">
              <a:defRPr sz="8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defTabSz="2584450">
              <a:defRPr sz="8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2584450" eaLnBrk="0" fontAlgn="base" hangingPunct="0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2584450" eaLnBrk="0" fontAlgn="base" hangingPunct="0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2584450" eaLnBrk="0" fontAlgn="base" hangingPunct="0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2584450" eaLnBrk="0" fontAlgn="base" hangingPunct="0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en-SG" altLang="en-US" sz="6018" b="1" dirty="0">
                <a:latin typeface="Myriad Pro" pitchFamily="34" charset="0"/>
              </a:rPr>
              <a:t>&lt;Title Of Invention/Project&gt;</a:t>
            </a:r>
          </a:p>
        </p:txBody>
      </p:sp>
      <p:sp>
        <p:nvSpPr>
          <p:cNvPr id="7" name="Text Box 58">
            <a:extLst>
              <a:ext uri="{FF2B5EF4-FFF2-40B4-BE49-F238E27FC236}">
                <a16:creationId xmlns:a16="http://schemas.microsoft.com/office/drawing/2014/main" id="{84DBA635-00D3-676B-2FE5-09AF637067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64893" y="10802675"/>
            <a:ext cx="13320000" cy="31663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36346" rIns="0" bIns="36346"/>
          <a:lstStyle>
            <a:lvl1pPr>
              <a:defRPr sz="8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8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8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8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8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4171950" eaLnBrk="0" fontAlgn="base" hangingPunct="0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4171950" eaLnBrk="0" fontAlgn="base" hangingPunct="0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4171950" eaLnBrk="0" fontAlgn="base" hangingPunct="0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4171950" eaLnBrk="0" fontAlgn="base" hangingPunct="0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defRPr/>
            </a:pPr>
            <a:r>
              <a:rPr lang="en-US" altLang="en-US" sz="4096" b="1" dirty="0">
                <a:latin typeface="Myriad Pro" pitchFamily="34" charset="0"/>
              </a:rPr>
              <a:t>&lt;HEADING 1 (Background, market potential)&gt;</a:t>
            </a:r>
          </a:p>
          <a:p>
            <a:pPr eaLnBrk="1" hangingPunct="1">
              <a:defRPr/>
            </a:pPr>
            <a:r>
              <a:rPr lang="en-SG" altLang="en-US" sz="3344" dirty="0" err="1"/>
              <a:t>Lorem</a:t>
            </a:r>
            <a:r>
              <a:rPr lang="en-SG" altLang="en-US" sz="3344" dirty="0"/>
              <a:t> </a:t>
            </a:r>
            <a:r>
              <a:rPr lang="en-SG" altLang="en-US" sz="3344" dirty="0" err="1"/>
              <a:t>ipsum</a:t>
            </a:r>
            <a:r>
              <a:rPr lang="en-SG" altLang="en-US" sz="3344" dirty="0"/>
              <a:t> </a:t>
            </a:r>
            <a:r>
              <a:rPr lang="en-SG" altLang="en-US" sz="3344" dirty="0" err="1"/>
              <a:t>dolor</a:t>
            </a:r>
            <a:r>
              <a:rPr lang="en-SG" altLang="en-US" sz="3344" dirty="0"/>
              <a:t> sit </a:t>
            </a:r>
            <a:r>
              <a:rPr lang="en-SG" altLang="en-US" sz="3344" dirty="0" err="1"/>
              <a:t>amet</a:t>
            </a:r>
            <a:r>
              <a:rPr lang="en-SG" altLang="en-US" sz="3344" dirty="0"/>
              <a:t>, </a:t>
            </a:r>
            <a:r>
              <a:rPr lang="en-SG" altLang="en-US" sz="3344" dirty="0" err="1"/>
              <a:t>consectetur</a:t>
            </a:r>
            <a:r>
              <a:rPr lang="en-SG" altLang="en-US" sz="3344" dirty="0"/>
              <a:t> </a:t>
            </a:r>
            <a:r>
              <a:rPr lang="en-SG" altLang="en-US" sz="3344" dirty="0" err="1"/>
              <a:t>adipiscing</a:t>
            </a:r>
            <a:r>
              <a:rPr lang="en-SG" altLang="en-US" sz="3344" dirty="0"/>
              <a:t> </a:t>
            </a:r>
            <a:r>
              <a:rPr lang="en-SG" altLang="en-US" sz="3344" dirty="0" err="1"/>
              <a:t>elit</a:t>
            </a:r>
            <a:r>
              <a:rPr lang="en-SG" altLang="en-US" sz="3344" dirty="0"/>
              <a:t>. Cras </a:t>
            </a:r>
            <a:r>
              <a:rPr lang="en-SG" altLang="en-US" sz="3344" dirty="0" err="1"/>
              <a:t>posuere</a:t>
            </a:r>
            <a:r>
              <a:rPr lang="en-SG" altLang="en-US" sz="3344" dirty="0"/>
              <a:t> </a:t>
            </a:r>
            <a:r>
              <a:rPr lang="en-SG" altLang="en-US" sz="3344" dirty="0" err="1"/>
              <a:t>condimentum</a:t>
            </a:r>
            <a:r>
              <a:rPr lang="en-SG" altLang="en-US" sz="3344" dirty="0"/>
              <a:t> </a:t>
            </a:r>
            <a:r>
              <a:rPr lang="en-SG" altLang="en-US" sz="3344" dirty="0" err="1"/>
              <a:t>risus</a:t>
            </a:r>
            <a:r>
              <a:rPr lang="en-SG" altLang="en-US" sz="3344" dirty="0"/>
              <a:t> </a:t>
            </a:r>
            <a:r>
              <a:rPr lang="en-SG" altLang="en-US" sz="3344" dirty="0" err="1"/>
              <a:t>quis</a:t>
            </a:r>
            <a:r>
              <a:rPr lang="en-SG" altLang="en-US" sz="3344" dirty="0"/>
              <a:t> </a:t>
            </a:r>
            <a:r>
              <a:rPr lang="en-SG" altLang="en-US" sz="3344" dirty="0" err="1"/>
              <a:t>tristique</a:t>
            </a:r>
            <a:r>
              <a:rPr lang="en-SG" altLang="en-US" sz="3344" dirty="0"/>
              <a:t>. </a:t>
            </a:r>
            <a:r>
              <a:rPr lang="en-SG" altLang="en-US" sz="3344" dirty="0" err="1"/>
              <a:t>Sed</a:t>
            </a:r>
            <a:r>
              <a:rPr lang="en-SG" altLang="en-US" sz="3344" dirty="0"/>
              <a:t> </a:t>
            </a:r>
            <a:r>
              <a:rPr lang="en-SG" altLang="en-US" sz="3344" dirty="0" err="1"/>
              <a:t>accumsan</a:t>
            </a:r>
            <a:r>
              <a:rPr lang="en-SG" altLang="en-US" sz="3344" dirty="0"/>
              <a:t> dui </a:t>
            </a:r>
            <a:r>
              <a:rPr lang="en-SG" altLang="en-US" sz="3344" dirty="0" err="1"/>
              <a:t>interdum</a:t>
            </a:r>
            <a:r>
              <a:rPr lang="en-SG" altLang="en-US" sz="3344" dirty="0"/>
              <a:t> </a:t>
            </a:r>
            <a:r>
              <a:rPr lang="en-SG" altLang="en-US" sz="3344" dirty="0" err="1"/>
              <a:t>hendrerit</a:t>
            </a:r>
            <a:r>
              <a:rPr lang="en-SG" altLang="en-US" sz="3344" dirty="0"/>
              <a:t> </a:t>
            </a:r>
            <a:r>
              <a:rPr lang="en-SG" altLang="en-US" sz="3344" dirty="0" err="1"/>
              <a:t>tincidunt</a:t>
            </a:r>
            <a:r>
              <a:rPr lang="en-SG" altLang="en-US" sz="3344" dirty="0"/>
              <a:t>. </a:t>
            </a:r>
            <a:r>
              <a:rPr lang="en-SG" altLang="en-US" sz="3344" dirty="0" err="1"/>
              <a:t>Donec</a:t>
            </a:r>
            <a:r>
              <a:rPr lang="en-SG" altLang="en-US" sz="3344" dirty="0"/>
              <a:t> </a:t>
            </a:r>
            <a:r>
              <a:rPr lang="en-SG" altLang="en-US" sz="3344" dirty="0" err="1"/>
              <a:t>quis</a:t>
            </a:r>
            <a:r>
              <a:rPr lang="en-SG" altLang="en-US" sz="3344" dirty="0"/>
              <a:t> quam </a:t>
            </a:r>
            <a:r>
              <a:rPr lang="en-SG" altLang="en-US" sz="3344" dirty="0" err="1"/>
              <a:t>mattis</a:t>
            </a:r>
            <a:r>
              <a:rPr lang="en-SG" altLang="en-US" sz="3344" dirty="0"/>
              <a:t>, </a:t>
            </a:r>
            <a:r>
              <a:rPr lang="en-SG" altLang="en-US" sz="3344" dirty="0" err="1"/>
              <a:t>imperdiet</a:t>
            </a:r>
            <a:r>
              <a:rPr lang="en-SG" altLang="en-US" sz="3344" dirty="0"/>
              <a:t> </a:t>
            </a:r>
            <a:r>
              <a:rPr lang="en-SG" altLang="en-US" sz="3344" dirty="0" err="1"/>
              <a:t>tortor</a:t>
            </a:r>
            <a:r>
              <a:rPr lang="en-SG" altLang="en-US" sz="3344" dirty="0"/>
              <a:t> </a:t>
            </a:r>
            <a:r>
              <a:rPr lang="en-SG" altLang="en-US" sz="3344" dirty="0" err="1"/>
              <a:t>eget</a:t>
            </a:r>
            <a:r>
              <a:rPr lang="en-SG" altLang="en-US" sz="3344" dirty="0"/>
              <a:t>, semper ex. </a:t>
            </a:r>
            <a:r>
              <a:rPr lang="en-SG" altLang="en-US" sz="3344" dirty="0" err="1"/>
              <a:t>Donec</a:t>
            </a:r>
            <a:r>
              <a:rPr lang="en-SG" altLang="en-US" sz="3344" dirty="0"/>
              <a:t> </a:t>
            </a:r>
            <a:r>
              <a:rPr lang="en-SG" altLang="en-US" sz="3344" dirty="0" err="1"/>
              <a:t>massa</a:t>
            </a:r>
            <a:r>
              <a:rPr lang="en-SG" altLang="en-US" sz="3344" dirty="0"/>
              <a:t> </a:t>
            </a:r>
            <a:r>
              <a:rPr lang="en-SG" altLang="en-US" sz="3344" dirty="0" err="1"/>
              <a:t>leo</a:t>
            </a:r>
            <a:r>
              <a:rPr lang="en-SG" altLang="en-US" sz="3344" dirty="0"/>
              <a:t>, dictum </a:t>
            </a:r>
            <a:r>
              <a:rPr lang="en-SG" altLang="en-US" sz="3344" dirty="0" err="1"/>
              <a:t>vel</a:t>
            </a:r>
            <a:r>
              <a:rPr lang="en-SG" altLang="en-US" sz="3344" dirty="0"/>
              <a:t> ante </a:t>
            </a:r>
            <a:r>
              <a:rPr lang="en-SG" altLang="en-US" sz="3344" dirty="0" err="1"/>
              <a:t>vel</a:t>
            </a:r>
            <a:r>
              <a:rPr lang="en-SG" altLang="en-US" sz="3344" dirty="0"/>
              <a:t>, </a:t>
            </a:r>
            <a:r>
              <a:rPr lang="en-SG" altLang="en-US" sz="3344" dirty="0" err="1"/>
              <a:t>porta</a:t>
            </a:r>
            <a:r>
              <a:rPr lang="en-SG" altLang="en-US" sz="3344" dirty="0"/>
              <a:t> </a:t>
            </a:r>
            <a:r>
              <a:rPr lang="en-SG" altLang="en-US" sz="3344" dirty="0" err="1"/>
              <a:t>sollicitudin</a:t>
            </a:r>
            <a:r>
              <a:rPr lang="en-SG" altLang="en-US" sz="3344" dirty="0"/>
              <a:t> ex. </a:t>
            </a:r>
            <a:r>
              <a:rPr lang="en-SG" altLang="en-US" sz="3344" dirty="0" err="1"/>
              <a:t>Proin</a:t>
            </a:r>
            <a:r>
              <a:rPr lang="en-SG" altLang="en-US" sz="3344" dirty="0"/>
              <a:t> </a:t>
            </a:r>
            <a:r>
              <a:rPr lang="en-SG" altLang="en-US" sz="3344" dirty="0" err="1"/>
              <a:t>auctor</a:t>
            </a:r>
            <a:r>
              <a:rPr lang="en-SG" altLang="en-US" sz="3344" dirty="0"/>
              <a:t> ex </a:t>
            </a:r>
            <a:r>
              <a:rPr lang="en-SG" altLang="en-US" sz="3344" dirty="0" err="1"/>
              <a:t>eget</a:t>
            </a:r>
            <a:r>
              <a:rPr lang="en-SG" altLang="en-US" sz="3344" dirty="0"/>
              <a:t> </a:t>
            </a:r>
            <a:r>
              <a:rPr lang="en-SG" altLang="en-US" sz="3344" dirty="0" err="1"/>
              <a:t>dolor</a:t>
            </a:r>
            <a:r>
              <a:rPr lang="en-SG" altLang="en-US" sz="3344" dirty="0"/>
              <a:t> </a:t>
            </a:r>
            <a:r>
              <a:rPr lang="en-SG" altLang="en-US" sz="3344" dirty="0" err="1"/>
              <a:t>vulputate</a:t>
            </a:r>
            <a:r>
              <a:rPr lang="en-SG" altLang="en-US" sz="3344" dirty="0"/>
              <a:t> </a:t>
            </a:r>
            <a:r>
              <a:rPr lang="en-SG" altLang="en-US" sz="3344" dirty="0" err="1"/>
              <a:t>hendrerit</a:t>
            </a:r>
            <a:r>
              <a:rPr lang="en-SG" altLang="en-US" sz="3344" dirty="0"/>
              <a:t>. </a:t>
            </a:r>
            <a:r>
              <a:rPr lang="en-SG" altLang="en-US" sz="3344" dirty="0" err="1"/>
              <a:t>Nullam</a:t>
            </a:r>
            <a:r>
              <a:rPr lang="en-SG" altLang="en-US" sz="3344" dirty="0"/>
              <a:t> </a:t>
            </a:r>
            <a:r>
              <a:rPr lang="en-SG" altLang="en-US" sz="3344" dirty="0" err="1"/>
              <a:t>est</a:t>
            </a:r>
            <a:r>
              <a:rPr lang="en-SG" altLang="en-US" sz="3344" dirty="0"/>
              <a:t> </a:t>
            </a:r>
            <a:r>
              <a:rPr lang="en-SG" altLang="en-US" sz="3344" dirty="0" err="1"/>
              <a:t>est</a:t>
            </a:r>
            <a:r>
              <a:rPr lang="en-SG" altLang="en-US" sz="3344" dirty="0"/>
              <a:t>, </a:t>
            </a:r>
            <a:r>
              <a:rPr lang="en-SG" altLang="en-US" sz="3344" dirty="0" err="1"/>
              <a:t>tempor</a:t>
            </a:r>
            <a:r>
              <a:rPr lang="en-SG" altLang="en-US" sz="3344" dirty="0"/>
              <a:t> sit </a:t>
            </a:r>
            <a:r>
              <a:rPr lang="en-SG" altLang="en-US" sz="3344" dirty="0" err="1"/>
              <a:t>amet</a:t>
            </a:r>
            <a:r>
              <a:rPr lang="en-SG" altLang="en-US" sz="3344" dirty="0"/>
              <a:t> </a:t>
            </a:r>
            <a:r>
              <a:rPr lang="en-SG" altLang="en-US" sz="3344" dirty="0" err="1"/>
              <a:t>sagittis</a:t>
            </a:r>
            <a:r>
              <a:rPr lang="en-SG" altLang="en-US" sz="3344" dirty="0"/>
              <a:t> vitae, </a:t>
            </a:r>
            <a:r>
              <a:rPr lang="en-SG" altLang="en-US" sz="3344" dirty="0" err="1"/>
              <a:t>convallis</a:t>
            </a:r>
            <a:r>
              <a:rPr lang="en-SG" altLang="en-US" sz="3344" dirty="0"/>
              <a:t> </a:t>
            </a:r>
            <a:r>
              <a:rPr lang="en-SG" altLang="en-US" sz="3344" dirty="0" err="1"/>
              <a:t>ut</a:t>
            </a:r>
            <a:r>
              <a:rPr lang="en-SG" altLang="en-US" sz="3344" dirty="0"/>
              <a:t> </a:t>
            </a:r>
            <a:r>
              <a:rPr lang="en-SG" altLang="en-US" sz="3344" dirty="0" err="1"/>
              <a:t>tellus</a:t>
            </a:r>
            <a:r>
              <a:rPr lang="en-SG" altLang="en-US" sz="3344" dirty="0"/>
              <a:t>. </a:t>
            </a:r>
            <a:r>
              <a:rPr lang="en-SG" altLang="en-US" sz="3344" dirty="0" err="1"/>
              <a:t>Sed</a:t>
            </a:r>
            <a:r>
              <a:rPr lang="en-SG" altLang="en-US" sz="3344" dirty="0"/>
              <a:t> </a:t>
            </a:r>
            <a:r>
              <a:rPr lang="en-SG" altLang="en-US" sz="3344" dirty="0" err="1"/>
              <a:t>odio</a:t>
            </a:r>
            <a:r>
              <a:rPr lang="en-SG" altLang="en-US" sz="3344" dirty="0"/>
              <a:t> </a:t>
            </a:r>
            <a:r>
              <a:rPr lang="en-SG" altLang="en-US" sz="3344" dirty="0" err="1"/>
              <a:t>libero</a:t>
            </a:r>
            <a:r>
              <a:rPr lang="en-SG" altLang="en-US" sz="3344" dirty="0"/>
              <a:t>, </a:t>
            </a:r>
            <a:r>
              <a:rPr lang="en-SG" altLang="en-US" sz="3344" dirty="0" err="1"/>
              <a:t>eleifend</a:t>
            </a:r>
            <a:r>
              <a:rPr lang="en-SG" altLang="en-US" sz="3344" dirty="0"/>
              <a:t> </a:t>
            </a:r>
            <a:r>
              <a:rPr lang="en-SG" altLang="en-US" sz="3344" dirty="0" err="1"/>
              <a:t>quis</a:t>
            </a:r>
            <a:r>
              <a:rPr lang="en-SG" altLang="en-US" sz="3344" dirty="0"/>
              <a:t> </a:t>
            </a:r>
            <a:r>
              <a:rPr lang="en-SG" altLang="en-US" sz="3344" dirty="0" err="1"/>
              <a:t>maximus</a:t>
            </a:r>
            <a:r>
              <a:rPr lang="en-SG" altLang="en-US" sz="3344" dirty="0"/>
              <a:t> a, </a:t>
            </a:r>
            <a:r>
              <a:rPr lang="en-SG" altLang="en-US" sz="3344" dirty="0" err="1"/>
              <a:t>cursus</a:t>
            </a:r>
            <a:r>
              <a:rPr lang="en-SG" altLang="en-US" sz="3344" dirty="0"/>
              <a:t> </a:t>
            </a:r>
            <a:r>
              <a:rPr lang="en-SG" altLang="en-US" sz="3344" dirty="0" err="1"/>
              <a:t>auctor</a:t>
            </a:r>
            <a:r>
              <a:rPr lang="en-SG" altLang="en-US" sz="3344" dirty="0"/>
              <a:t> </a:t>
            </a:r>
            <a:r>
              <a:rPr lang="en-SG" altLang="en-US" sz="3344" dirty="0" err="1"/>
              <a:t>arcu</a:t>
            </a:r>
            <a:r>
              <a:rPr lang="en-SG" altLang="en-US" sz="3344" dirty="0"/>
              <a:t>. </a:t>
            </a:r>
            <a:r>
              <a:rPr lang="en-SG" altLang="en-US" sz="3344" dirty="0" err="1"/>
              <a:t>Vestibulum</a:t>
            </a:r>
            <a:r>
              <a:rPr lang="en-SG" altLang="en-US" sz="3344" dirty="0"/>
              <a:t> ante </a:t>
            </a:r>
            <a:r>
              <a:rPr lang="en-SG" altLang="en-US" sz="3344" dirty="0" err="1"/>
              <a:t>ipsum</a:t>
            </a:r>
            <a:r>
              <a:rPr lang="en-SG" altLang="en-US" sz="3344" dirty="0"/>
              <a:t> </a:t>
            </a:r>
            <a:r>
              <a:rPr lang="en-SG" altLang="en-US" sz="3344" dirty="0" err="1"/>
              <a:t>primis</a:t>
            </a:r>
            <a:r>
              <a:rPr lang="en-SG" altLang="en-US" sz="3344" dirty="0"/>
              <a:t> in </a:t>
            </a:r>
            <a:r>
              <a:rPr lang="en-SG" altLang="en-US" sz="3344" dirty="0" err="1"/>
              <a:t>faucibus</a:t>
            </a:r>
            <a:r>
              <a:rPr lang="en-SG" altLang="en-US" sz="3344" dirty="0"/>
              <a:t> </a:t>
            </a:r>
            <a:r>
              <a:rPr lang="en-SG" altLang="en-US" sz="3344" dirty="0" err="1"/>
              <a:t>orci</a:t>
            </a:r>
            <a:r>
              <a:rPr lang="en-SG" altLang="en-US" sz="3344" dirty="0"/>
              <a:t> </a:t>
            </a:r>
            <a:r>
              <a:rPr lang="en-SG" altLang="en-US" sz="3344" dirty="0" err="1"/>
              <a:t>luctus</a:t>
            </a:r>
            <a:r>
              <a:rPr lang="en-SG" altLang="en-US" sz="3344" dirty="0"/>
              <a:t> et </a:t>
            </a:r>
            <a:r>
              <a:rPr lang="en-SG" altLang="en-US" sz="3344" dirty="0" err="1"/>
              <a:t>ultrices</a:t>
            </a:r>
            <a:r>
              <a:rPr lang="en-SG" altLang="en-US" sz="3344" dirty="0"/>
              <a:t> </a:t>
            </a:r>
            <a:r>
              <a:rPr lang="en-SG" altLang="en-US" sz="3344" dirty="0" err="1"/>
              <a:t>posuere</a:t>
            </a:r>
            <a:r>
              <a:rPr lang="en-SG" altLang="en-US" sz="3344" dirty="0"/>
              <a:t> </a:t>
            </a:r>
            <a:r>
              <a:rPr lang="en-SG" altLang="en-US" sz="3344" dirty="0" err="1"/>
              <a:t>cubilia</a:t>
            </a:r>
            <a:r>
              <a:rPr lang="en-SG" altLang="en-US" sz="3344" dirty="0"/>
              <a:t> </a:t>
            </a:r>
            <a:r>
              <a:rPr lang="en-SG" altLang="en-US" sz="3344" dirty="0" err="1"/>
              <a:t>Curae</a:t>
            </a:r>
            <a:endParaRPr lang="en-SG" altLang="en-US" sz="3344" dirty="0"/>
          </a:p>
          <a:p>
            <a:pPr eaLnBrk="1" hangingPunct="1">
              <a:defRPr/>
            </a:pPr>
            <a:endParaRPr lang="en-US" altLang="en-US" sz="4096" dirty="0">
              <a:latin typeface="Myriad Pro" pitchFamily="34" charset="0"/>
            </a:endParaRPr>
          </a:p>
          <a:p>
            <a:pPr algn="just" eaLnBrk="1" hangingPunct="1">
              <a:defRPr/>
            </a:pPr>
            <a:r>
              <a:rPr lang="en-US" altLang="en-US" sz="4096" b="1" dirty="0">
                <a:latin typeface="Myriad Pro" pitchFamily="34" charset="0"/>
              </a:rPr>
              <a:t>&lt;HEADING 2 (Identification and description of solution to medical problem&gt;</a:t>
            </a:r>
          </a:p>
          <a:p>
            <a:pPr algn="just" eaLnBrk="1" hangingPunct="1">
              <a:defRPr/>
            </a:pPr>
            <a:r>
              <a:rPr lang="en-SG" altLang="en-US" sz="3344" dirty="0"/>
              <a:t>Integer </a:t>
            </a:r>
            <a:r>
              <a:rPr lang="en-SG" altLang="en-US" sz="3344" dirty="0" err="1"/>
              <a:t>pellentesque</a:t>
            </a:r>
            <a:r>
              <a:rPr lang="en-SG" altLang="en-US" sz="3344" dirty="0"/>
              <a:t>, </a:t>
            </a:r>
            <a:r>
              <a:rPr lang="en-SG" altLang="en-US" sz="3344" dirty="0" err="1"/>
              <a:t>augue</a:t>
            </a:r>
            <a:r>
              <a:rPr lang="en-SG" altLang="en-US" sz="3344" dirty="0"/>
              <a:t> </a:t>
            </a:r>
            <a:r>
              <a:rPr lang="en-SG" altLang="en-US" sz="3344" dirty="0" err="1"/>
              <a:t>condimentum</a:t>
            </a:r>
            <a:r>
              <a:rPr lang="en-SG" altLang="en-US" sz="3344" dirty="0"/>
              <a:t> </a:t>
            </a:r>
            <a:r>
              <a:rPr lang="en-SG" altLang="en-US" sz="3344" dirty="0" err="1"/>
              <a:t>viverra</a:t>
            </a:r>
            <a:r>
              <a:rPr lang="en-SG" altLang="en-US" sz="3344" dirty="0"/>
              <a:t> </a:t>
            </a:r>
            <a:r>
              <a:rPr lang="en-SG" altLang="en-US" sz="3344" dirty="0" err="1"/>
              <a:t>tincidunt</a:t>
            </a:r>
            <a:r>
              <a:rPr lang="en-SG" altLang="en-US" sz="3344" dirty="0"/>
              <a:t>, </a:t>
            </a:r>
            <a:r>
              <a:rPr lang="en-SG" altLang="en-US" sz="3344" dirty="0" err="1"/>
              <a:t>enim</a:t>
            </a:r>
            <a:r>
              <a:rPr lang="en-SG" altLang="en-US" sz="3344" dirty="0"/>
              <a:t> ligula </a:t>
            </a:r>
            <a:r>
              <a:rPr lang="en-SG" altLang="en-US" sz="3344" dirty="0" err="1"/>
              <a:t>maximus</a:t>
            </a:r>
            <a:r>
              <a:rPr lang="en-SG" altLang="en-US" sz="3344" dirty="0"/>
              <a:t> </a:t>
            </a:r>
            <a:r>
              <a:rPr lang="en-SG" altLang="en-US" sz="3344" dirty="0" err="1"/>
              <a:t>nulla</a:t>
            </a:r>
            <a:r>
              <a:rPr lang="en-SG" altLang="en-US" sz="3344" dirty="0"/>
              <a:t>, et </a:t>
            </a:r>
            <a:r>
              <a:rPr lang="en-SG" altLang="en-US" sz="3344" dirty="0" err="1"/>
              <a:t>tincidunt</a:t>
            </a:r>
            <a:r>
              <a:rPr lang="en-SG" altLang="en-US" sz="3344" dirty="0"/>
              <a:t> </a:t>
            </a:r>
            <a:r>
              <a:rPr lang="en-SG" altLang="en-US" sz="3344" dirty="0" err="1"/>
              <a:t>turpis</a:t>
            </a:r>
            <a:r>
              <a:rPr lang="en-SG" altLang="en-US" sz="3344" dirty="0"/>
              <a:t> </a:t>
            </a:r>
            <a:r>
              <a:rPr lang="en-SG" altLang="en-US" sz="3344" dirty="0" err="1"/>
              <a:t>orci</a:t>
            </a:r>
            <a:r>
              <a:rPr lang="en-SG" altLang="en-US" sz="3344" dirty="0"/>
              <a:t> et </a:t>
            </a:r>
            <a:r>
              <a:rPr lang="en-SG" altLang="en-US" sz="3344" dirty="0" err="1"/>
              <a:t>odio</a:t>
            </a:r>
            <a:r>
              <a:rPr lang="en-SG" altLang="en-US" sz="3344" dirty="0"/>
              <a:t>. Nam in </a:t>
            </a:r>
            <a:r>
              <a:rPr lang="en-SG" altLang="en-US" sz="3344" dirty="0" err="1"/>
              <a:t>nunc</a:t>
            </a:r>
            <a:r>
              <a:rPr lang="en-SG" altLang="en-US" sz="3344" dirty="0"/>
              <a:t> dictum, </a:t>
            </a:r>
            <a:r>
              <a:rPr lang="en-SG" altLang="en-US" sz="3344" dirty="0" err="1"/>
              <a:t>dignissim</a:t>
            </a:r>
            <a:r>
              <a:rPr lang="en-SG" altLang="en-US" sz="3344" dirty="0"/>
              <a:t> </a:t>
            </a:r>
            <a:r>
              <a:rPr lang="en-SG" altLang="en-US" sz="3344" dirty="0" err="1"/>
              <a:t>turpis</a:t>
            </a:r>
            <a:r>
              <a:rPr lang="en-SG" altLang="en-US" sz="3344" dirty="0"/>
              <a:t> ac, </a:t>
            </a:r>
            <a:r>
              <a:rPr lang="en-SG" altLang="en-US" sz="3344" dirty="0" err="1"/>
              <a:t>ornare</a:t>
            </a:r>
            <a:r>
              <a:rPr lang="en-SG" altLang="en-US" sz="3344" dirty="0"/>
              <a:t> </a:t>
            </a:r>
            <a:r>
              <a:rPr lang="en-SG" altLang="en-US" sz="3344" dirty="0" err="1"/>
              <a:t>arcu</a:t>
            </a:r>
            <a:r>
              <a:rPr lang="en-SG" altLang="en-US" sz="3344" dirty="0"/>
              <a:t>. </a:t>
            </a:r>
            <a:r>
              <a:rPr lang="en-SG" altLang="en-US" sz="3344" dirty="0" err="1"/>
              <a:t>Cras</a:t>
            </a:r>
            <a:r>
              <a:rPr lang="en-SG" altLang="en-US" sz="3344" dirty="0"/>
              <a:t> </a:t>
            </a:r>
            <a:r>
              <a:rPr lang="en-SG" altLang="en-US" sz="3344" dirty="0" err="1"/>
              <a:t>libero</a:t>
            </a:r>
            <a:r>
              <a:rPr lang="en-SG" altLang="en-US" sz="3344" dirty="0"/>
              <a:t> </a:t>
            </a:r>
            <a:r>
              <a:rPr lang="en-SG" altLang="en-US" sz="3344" dirty="0" err="1"/>
              <a:t>sem</a:t>
            </a:r>
            <a:r>
              <a:rPr lang="en-SG" altLang="en-US" sz="3344" dirty="0"/>
              <a:t>, </a:t>
            </a:r>
            <a:r>
              <a:rPr lang="en-SG" altLang="en-US" sz="3344" dirty="0" err="1"/>
              <a:t>viverra</a:t>
            </a:r>
            <a:r>
              <a:rPr lang="en-SG" altLang="en-US" sz="3344" dirty="0"/>
              <a:t> </a:t>
            </a:r>
            <a:r>
              <a:rPr lang="en-SG" altLang="en-US" sz="3344" dirty="0" err="1"/>
              <a:t>quis</a:t>
            </a:r>
            <a:r>
              <a:rPr lang="en-SG" altLang="en-US" sz="3344" dirty="0"/>
              <a:t> ante in, </a:t>
            </a:r>
            <a:r>
              <a:rPr lang="en-SG" altLang="en-US" sz="3344" dirty="0" err="1"/>
              <a:t>tempor</a:t>
            </a:r>
            <a:r>
              <a:rPr lang="en-SG" altLang="en-US" sz="3344" dirty="0"/>
              <a:t> </a:t>
            </a:r>
            <a:r>
              <a:rPr lang="en-SG" altLang="en-US" sz="3344" dirty="0" err="1"/>
              <a:t>auctor</a:t>
            </a:r>
            <a:r>
              <a:rPr lang="en-SG" altLang="en-US" sz="3344" dirty="0"/>
              <a:t> </a:t>
            </a:r>
            <a:r>
              <a:rPr lang="en-SG" altLang="en-US" sz="3344" dirty="0" err="1"/>
              <a:t>turpis</a:t>
            </a:r>
            <a:r>
              <a:rPr lang="en-SG" altLang="en-US" sz="3344" dirty="0"/>
              <a:t>. In </a:t>
            </a:r>
            <a:r>
              <a:rPr lang="en-SG" altLang="en-US" sz="3344" dirty="0" err="1"/>
              <a:t>gravida</a:t>
            </a:r>
            <a:r>
              <a:rPr lang="en-SG" altLang="en-US" sz="3344" dirty="0"/>
              <a:t> </a:t>
            </a:r>
            <a:r>
              <a:rPr lang="en-SG" altLang="en-US" sz="3344" dirty="0" err="1"/>
              <a:t>diam</a:t>
            </a:r>
            <a:r>
              <a:rPr lang="en-SG" altLang="en-US" sz="3344" dirty="0"/>
              <a:t> in ante </a:t>
            </a:r>
            <a:r>
              <a:rPr lang="en-SG" altLang="en-US" sz="3344" dirty="0" err="1"/>
              <a:t>pulvinar</a:t>
            </a:r>
            <a:r>
              <a:rPr lang="en-SG" altLang="en-US" sz="3344" dirty="0"/>
              <a:t>, </a:t>
            </a:r>
            <a:r>
              <a:rPr lang="en-SG" altLang="en-US" sz="3344" dirty="0" err="1"/>
              <a:t>ut</a:t>
            </a:r>
            <a:r>
              <a:rPr lang="en-SG" altLang="en-US" sz="3344" dirty="0"/>
              <a:t> </a:t>
            </a:r>
            <a:r>
              <a:rPr lang="en-SG" altLang="en-US" sz="3344" dirty="0" err="1"/>
              <a:t>ultrices</a:t>
            </a:r>
            <a:r>
              <a:rPr lang="en-SG" altLang="en-US" sz="3344" dirty="0"/>
              <a:t> </a:t>
            </a:r>
            <a:r>
              <a:rPr lang="en-SG" altLang="en-US" sz="3344" dirty="0" err="1"/>
              <a:t>neque</a:t>
            </a:r>
            <a:r>
              <a:rPr lang="en-SG" altLang="en-US" sz="3344" dirty="0"/>
              <a:t> dictum. </a:t>
            </a:r>
            <a:r>
              <a:rPr lang="en-SG" altLang="en-US" sz="3344" dirty="0" err="1"/>
              <a:t>Phasellus</a:t>
            </a:r>
            <a:r>
              <a:rPr lang="en-SG" altLang="en-US" sz="3344" dirty="0"/>
              <a:t> et </a:t>
            </a:r>
            <a:r>
              <a:rPr lang="en-SG" altLang="en-US" sz="3344" dirty="0" err="1"/>
              <a:t>vulputate</a:t>
            </a:r>
            <a:r>
              <a:rPr lang="en-SG" altLang="en-US" sz="3344" dirty="0"/>
              <a:t> </a:t>
            </a:r>
            <a:r>
              <a:rPr lang="en-SG" altLang="en-US" sz="3344" dirty="0" err="1"/>
              <a:t>velit</a:t>
            </a:r>
            <a:r>
              <a:rPr lang="en-SG" altLang="en-US" sz="3344" dirty="0"/>
              <a:t>. </a:t>
            </a:r>
            <a:r>
              <a:rPr lang="en-SG" altLang="en-US" sz="3344" dirty="0" err="1"/>
              <a:t>Quisque</a:t>
            </a:r>
            <a:r>
              <a:rPr lang="en-SG" altLang="en-US" sz="3344" dirty="0"/>
              <a:t> in nisi </a:t>
            </a:r>
            <a:r>
              <a:rPr lang="en-SG" altLang="en-US" sz="3344" dirty="0" err="1"/>
              <a:t>metus</a:t>
            </a:r>
            <a:r>
              <a:rPr lang="en-SG" altLang="en-US" sz="3344" dirty="0"/>
              <a:t>. </a:t>
            </a:r>
            <a:r>
              <a:rPr lang="en-SG" altLang="en-US" sz="3344" dirty="0" err="1"/>
              <a:t>Fusce</a:t>
            </a:r>
            <a:r>
              <a:rPr lang="en-SG" altLang="en-US" sz="3344" dirty="0"/>
              <a:t> </a:t>
            </a:r>
            <a:r>
              <a:rPr lang="en-SG" altLang="en-US" sz="3344" dirty="0" err="1"/>
              <a:t>mollis</a:t>
            </a:r>
            <a:r>
              <a:rPr lang="en-SG" altLang="en-US" sz="3344" dirty="0"/>
              <a:t> </a:t>
            </a:r>
            <a:r>
              <a:rPr lang="en-SG" altLang="en-US" sz="3344" dirty="0" err="1"/>
              <a:t>pharetra</a:t>
            </a:r>
            <a:r>
              <a:rPr lang="en-SG" altLang="en-US" sz="3344" dirty="0"/>
              <a:t> </a:t>
            </a:r>
            <a:r>
              <a:rPr lang="en-SG" altLang="en-US" sz="3344" dirty="0" err="1"/>
              <a:t>nisl</a:t>
            </a:r>
            <a:r>
              <a:rPr lang="en-SG" altLang="en-US" sz="3344" dirty="0"/>
              <a:t>. Maecenas lacus </a:t>
            </a:r>
            <a:r>
              <a:rPr lang="en-SG" altLang="en-US" sz="3344" dirty="0" err="1"/>
              <a:t>lorem</a:t>
            </a:r>
            <a:r>
              <a:rPr lang="en-SG" altLang="en-US" sz="3344" dirty="0"/>
              <a:t>, </a:t>
            </a:r>
            <a:r>
              <a:rPr lang="en-SG" altLang="en-US" sz="3344" dirty="0" err="1"/>
              <a:t>suscipit</a:t>
            </a:r>
            <a:r>
              <a:rPr lang="en-SG" altLang="en-US" sz="3344" dirty="0"/>
              <a:t> vitae </a:t>
            </a:r>
            <a:r>
              <a:rPr lang="en-SG" altLang="en-US" sz="3344" dirty="0" err="1"/>
              <a:t>varius</a:t>
            </a:r>
            <a:r>
              <a:rPr lang="en-SG" altLang="en-US" sz="3344" dirty="0"/>
              <a:t> non, </a:t>
            </a:r>
            <a:r>
              <a:rPr lang="en-SG" altLang="en-US" sz="3344" dirty="0" err="1"/>
              <a:t>viverra</a:t>
            </a:r>
            <a:r>
              <a:rPr lang="en-SG" altLang="en-US" sz="3344" dirty="0"/>
              <a:t> in dui. </a:t>
            </a:r>
            <a:r>
              <a:rPr lang="en-SG" altLang="en-US" sz="3344" dirty="0" err="1"/>
              <a:t>Donec</a:t>
            </a:r>
            <a:r>
              <a:rPr lang="en-SG" altLang="en-US" sz="3344" dirty="0"/>
              <a:t> </a:t>
            </a:r>
            <a:r>
              <a:rPr lang="en-SG" altLang="en-US" sz="3344" dirty="0" err="1"/>
              <a:t>nec</a:t>
            </a:r>
            <a:r>
              <a:rPr lang="en-SG" altLang="en-US" sz="3344" dirty="0"/>
              <a:t> </a:t>
            </a:r>
            <a:r>
              <a:rPr lang="en-SG" altLang="en-US" sz="3344" dirty="0" err="1"/>
              <a:t>nisl</a:t>
            </a:r>
            <a:r>
              <a:rPr lang="en-SG" altLang="en-US" sz="3344" dirty="0"/>
              <a:t> </a:t>
            </a:r>
            <a:r>
              <a:rPr lang="en-SG" altLang="en-US" sz="3344" dirty="0" err="1"/>
              <a:t>ipsum</a:t>
            </a:r>
            <a:r>
              <a:rPr lang="en-SG" altLang="en-US" sz="3344" dirty="0"/>
              <a:t>. </a:t>
            </a:r>
            <a:r>
              <a:rPr lang="en-SG" altLang="en-US" sz="3344" dirty="0" err="1"/>
              <a:t>Quisque</a:t>
            </a:r>
            <a:r>
              <a:rPr lang="en-SG" altLang="en-US" sz="3344" dirty="0"/>
              <a:t> </a:t>
            </a:r>
            <a:r>
              <a:rPr lang="en-SG" altLang="en-US" sz="3344" dirty="0" err="1"/>
              <a:t>sodales</a:t>
            </a:r>
            <a:r>
              <a:rPr lang="en-SG" altLang="en-US" sz="3344" dirty="0"/>
              <a:t>, </a:t>
            </a:r>
            <a:r>
              <a:rPr lang="en-SG" altLang="en-US" sz="3344" dirty="0" err="1"/>
              <a:t>tortor</a:t>
            </a:r>
            <a:r>
              <a:rPr lang="en-SG" altLang="en-US" sz="3344" dirty="0"/>
              <a:t> </a:t>
            </a:r>
            <a:r>
              <a:rPr lang="en-SG" altLang="en-US" sz="3344" dirty="0" err="1"/>
              <a:t>nec</a:t>
            </a:r>
            <a:r>
              <a:rPr lang="en-SG" altLang="en-US" sz="3344" dirty="0"/>
              <a:t> </a:t>
            </a:r>
            <a:r>
              <a:rPr lang="en-SG" altLang="en-US" sz="3344" dirty="0" err="1"/>
              <a:t>volutpat</a:t>
            </a:r>
            <a:r>
              <a:rPr lang="en-SG" altLang="en-US" sz="3344" dirty="0"/>
              <a:t> </a:t>
            </a:r>
            <a:r>
              <a:rPr lang="en-SG" altLang="en-US" sz="3344" dirty="0" err="1"/>
              <a:t>feugiat</a:t>
            </a:r>
            <a:r>
              <a:rPr lang="en-SG" altLang="en-US" sz="3344" dirty="0"/>
              <a:t>, </a:t>
            </a:r>
            <a:r>
              <a:rPr lang="en-SG" altLang="en-US" sz="3344" dirty="0" err="1"/>
              <a:t>justo</a:t>
            </a:r>
            <a:r>
              <a:rPr lang="en-SG" altLang="en-US" sz="3344" dirty="0"/>
              <a:t> </a:t>
            </a:r>
            <a:r>
              <a:rPr lang="en-SG" altLang="en-US" sz="3344" dirty="0" err="1"/>
              <a:t>ipsum</a:t>
            </a:r>
            <a:r>
              <a:rPr lang="en-SG" altLang="en-US" sz="3344" dirty="0"/>
              <a:t> </a:t>
            </a:r>
            <a:r>
              <a:rPr lang="en-SG" altLang="en-US" sz="3344" dirty="0" err="1"/>
              <a:t>ullamcorper</a:t>
            </a:r>
            <a:r>
              <a:rPr lang="en-SG" altLang="en-US" sz="3344" dirty="0"/>
              <a:t> </a:t>
            </a:r>
            <a:r>
              <a:rPr lang="en-SG" altLang="en-US" sz="3344" dirty="0" err="1"/>
              <a:t>metus</a:t>
            </a:r>
            <a:r>
              <a:rPr lang="en-SG" altLang="en-US" sz="3344" dirty="0"/>
              <a:t>, et </a:t>
            </a:r>
            <a:r>
              <a:rPr lang="en-SG" altLang="en-US" sz="3344" dirty="0" err="1"/>
              <a:t>lobortis</a:t>
            </a:r>
            <a:r>
              <a:rPr lang="en-SG" altLang="en-US" sz="3344" dirty="0"/>
              <a:t> </a:t>
            </a:r>
            <a:r>
              <a:rPr lang="en-SG" altLang="en-US" sz="3344" dirty="0" err="1"/>
              <a:t>velit</a:t>
            </a:r>
            <a:r>
              <a:rPr lang="en-SG" altLang="en-US" sz="3344" dirty="0"/>
              <a:t> </a:t>
            </a:r>
            <a:r>
              <a:rPr lang="en-SG" altLang="en-US" sz="3344" dirty="0" err="1"/>
              <a:t>velit</a:t>
            </a:r>
            <a:r>
              <a:rPr lang="en-SG" altLang="en-US" sz="3344" dirty="0"/>
              <a:t> </a:t>
            </a:r>
            <a:r>
              <a:rPr lang="en-SG" altLang="en-US" sz="3344" dirty="0" err="1"/>
              <a:t>fermentum</a:t>
            </a:r>
            <a:r>
              <a:rPr lang="en-SG" altLang="en-US" sz="3344" dirty="0"/>
              <a:t> </a:t>
            </a:r>
            <a:r>
              <a:rPr lang="en-SG" altLang="en-US" sz="3344" dirty="0" err="1"/>
              <a:t>lorem</a:t>
            </a:r>
            <a:r>
              <a:rPr lang="en-SG" altLang="en-US" sz="3344" dirty="0"/>
              <a:t>.</a:t>
            </a:r>
            <a:endParaRPr lang="en-US" altLang="en-US" sz="3344" dirty="0">
              <a:latin typeface="Myriad Pro" pitchFamily="34" charset="0"/>
            </a:endParaRPr>
          </a:p>
          <a:p>
            <a:pPr algn="just" eaLnBrk="1" hangingPunct="1">
              <a:defRPr/>
            </a:pPr>
            <a:endParaRPr lang="en-US" altLang="en-US" sz="3022" dirty="0">
              <a:latin typeface="Myriad Pro" pitchFamily="34" charset="0"/>
            </a:endParaRPr>
          </a:p>
          <a:p>
            <a:pPr algn="just" eaLnBrk="1" hangingPunct="1">
              <a:defRPr/>
            </a:pPr>
            <a:endParaRPr lang="en-US" altLang="en-US" sz="3022" dirty="0">
              <a:latin typeface="Myriad Pro" pitchFamily="34" charset="0"/>
            </a:endParaRPr>
          </a:p>
          <a:p>
            <a:pPr algn="just" eaLnBrk="1" hangingPunct="1">
              <a:defRPr/>
            </a:pPr>
            <a:endParaRPr lang="en-US" altLang="en-US" sz="3022" dirty="0">
              <a:latin typeface="Myriad Pro" pitchFamily="34" charset="0"/>
            </a:endParaRPr>
          </a:p>
          <a:p>
            <a:pPr algn="just" eaLnBrk="1" hangingPunct="1">
              <a:defRPr/>
            </a:pPr>
            <a:endParaRPr lang="en-US" altLang="en-US" sz="3022" dirty="0">
              <a:latin typeface="Myriad Pro" pitchFamily="34" charset="0"/>
            </a:endParaRPr>
          </a:p>
          <a:p>
            <a:pPr algn="just" eaLnBrk="1" hangingPunct="1">
              <a:defRPr/>
            </a:pPr>
            <a:endParaRPr lang="en-SG" altLang="en-US" sz="3181" dirty="0"/>
          </a:p>
          <a:p>
            <a:pPr algn="just" eaLnBrk="1" hangingPunct="1">
              <a:defRPr/>
            </a:pPr>
            <a:endParaRPr lang="en-SG" altLang="en-US" sz="3181" dirty="0"/>
          </a:p>
          <a:p>
            <a:pPr algn="just" eaLnBrk="1" hangingPunct="1">
              <a:defRPr/>
            </a:pPr>
            <a:endParaRPr lang="en-SG" altLang="en-US" sz="3181" dirty="0"/>
          </a:p>
          <a:p>
            <a:pPr algn="just" eaLnBrk="1" hangingPunct="1">
              <a:defRPr/>
            </a:pPr>
            <a:endParaRPr lang="en-SG" altLang="en-US" sz="3181" dirty="0"/>
          </a:p>
          <a:p>
            <a:pPr algn="just" eaLnBrk="1" hangingPunct="1">
              <a:defRPr/>
            </a:pPr>
            <a:endParaRPr lang="en-SG" altLang="en-US" sz="3181" dirty="0"/>
          </a:p>
          <a:p>
            <a:pPr algn="just" eaLnBrk="1" hangingPunct="1">
              <a:defRPr/>
            </a:pPr>
            <a:endParaRPr lang="en-SG" altLang="en-US" sz="3181" dirty="0"/>
          </a:p>
          <a:p>
            <a:pPr algn="just" eaLnBrk="1" hangingPunct="1">
              <a:defRPr/>
            </a:pPr>
            <a:r>
              <a:rPr lang="en-SG" altLang="en-US" sz="3344" dirty="0" err="1"/>
              <a:t>Curabitur</a:t>
            </a:r>
            <a:r>
              <a:rPr lang="en-SG" altLang="en-US" sz="3344" dirty="0"/>
              <a:t> </a:t>
            </a:r>
            <a:r>
              <a:rPr lang="en-SG" altLang="en-US" sz="3344" dirty="0" err="1"/>
              <a:t>sagittis</a:t>
            </a:r>
            <a:r>
              <a:rPr lang="en-SG" altLang="en-US" sz="3344" dirty="0"/>
              <a:t> </a:t>
            </a:r>
            <a:r>
              <a:rPr lang="en-SG" altLang="en-US" sz="3344" dirty="0" err="1"/>
              <a:t>lacinia</a:t>
            </a:r>
            <a:r>
              <a:rPr lang="en-SG" altLang="en-US" sz="3344" dirty="0"/>
              <a:t> lacus </a:t>
            </a:r>
            <a:r>
              <a:rPr lang="en-SG" altLang="en-US" sz="3344" dirty="0" err="1"/>
              <a:t>vel</a:t>
            </a:r>
            <a:r>
              <a:rPr lang="en-SG" altLang="en-US" sz="3344" dirty="0"/>
              <a:t> </a:t>
            </a:r>
            <a:r>
              <a:rPr lang="en-SG" altLang="en-US" sz="3344" dirty="0" err="1"/>
              <a:t>finibus</a:t>
            </a:r>
            <a:r>
              <a:rPr lang="en-SG" altLang="en-US" sz="3344" dirty="0"/>
              <a:t>. </a:t>
            </a:r>
            <a:r>
              <a:rPr lang="en-SG" altLang="en-US" sz="3344" dirty="0" err="1"/>
              <a:t>Sed</a:t>
            </a:r>
            <a:r>
              <a:rPr lang="en-SG" altLang="en-US" sz="3344" dirty="0"/>
              <a:t> et </a:t>
            </a:r>
            <a:r>
              <a:rPr lang="en-SG" altLang="en-US" sz="3344" dirty="0" err="1"/>
              <a:t>facilisis</a:t>
            </a:r>
            <a:r>
              <a:rPr lang="en-SG" altLang="en-US" sz="3344" dirty="0"/>
              <a:t> dui, in </a:t>
            </a:r>
            <a:r>
              <a:rPr lang="en-SG" altLang="en-US" sz="3344" dirty="0" err="1"/>
              <a:t>commodo</a:t>
            </a:r>
            <a:r>
              <a:rPr lang="en-SG" altLang="en-US" sz="3344" dirty="0"/>
              <a:t> </a:t>
            </a:r>
            <a:r>
              <a:rPr lang="en-SG" altLang="en-US" sz="3344" dirty="0" err="1"/>
              <a:t>odio</a:t>
            </a:r>
            <a:r>
              <a:rPr lang="en-SG" altLang="en-US" sz="3344" dirty="0"/>
              <a:t>. </a:t>
            </a:r>
            <a:r>
              <a:rPr lang="en-SG" altLang="en-US" sz="3344" dirty="0" err="1"/>
              <a:t>Phasellus</a:t>
            </a:r>
            <a:r>
              <a:rPr lang="en-SG" altLang="en-US" sz="3344" dirty="0"/>
              <a:t> </a:t>
            </a:r>
            <a:r>
              <a:rPr lang="en-SG" altLang="en-US" sz="3344" dirty="0" err="1"/>
              <a:t>rutrum</a:t>
            </a:r>
            <a:r>
              <a:rPr lang="en-SG" altLang="en-US" sz="3344" dirty="0"/>
              <a:t> </a:t>
            </a:r>
            <a:r>
              <a:rPr lang="en-SG" altLang="en-US" sz="3344" dirty="0" err="1"/>
              <a:t>elit</a:t>
            </a:r>
            <a:r>
              <a:rPr lang="en-SG" altLang="en-US" sz="3344" dirty="0"/>
              <a:t> a </a:t>
            </a:r>
            <a:r>
              <a:rPr lang="en-SG" altLang="en-US" sz="3344" dirty="0" err="1"/>
              <a:t>justo</a:t>
            </a:r>
            <a:r>
              <a:rPr lang="en-SG" altLang="en-US" sz="3344" dirty="0"/>
              <a:t> </a:t>
            </a:r>
            <a:r>
              <a:rPr lang="en-SG" altLang="en-US" sz="3344" dirty="0" err="1"/>
              <a:t>venenatis</a:t>
            </a:r>
            <a:r>
              <a:rPr lang="en-SG" altLang="en-US" sz="3344" dirty="0"/>
              <a:t>, </a:t>
            </a:r>
            <a:r>
              <a:rPr lang="en-SG" altLang="en-US" sz="3344" dirty="0" err="1"/>
              <a:t>nec</a:t>
            </a:r>
            <a:r>
              <a:rPr lang="en-SG" altLang="en-US" sz="3344" dirty="0"/>
              <a:t> </a:t>
            </a:r>
            <a:r>
              <a:rPr lang="en-SG" altLang="en-US" sz="3344" dirty="0" err="1"/>
              <a:t>ultrices</a:t>
            </a:r>
            <a:r>
              <a:rPr lang="en-SG" altLang="en-US" sz="3344" dirty="0"/>
              <a:t> </a:t>
            </a:r>
            <a:r>
              <a:rPr lang="en-SG" altLang="en-US" sz="3344" dirty="0" err="1"/>
              <a:t>felis</a:t>
            </a:r>
            <a:r>
              <a:rPr lang="en-SG" altLang="en-US" sz="3344" dirty="0"/>
              <a:t> </a:t>
            </a:r>
            <a:r>
              <a:rPr lang="en-SG" altLang="en-US" sz="3344" dirty="0" err="1"/>
              <a:t>rutrum</a:t>
            </a:r>
            <a:r>
              <a:rPr lang="en-SG" altLang="en-US" sz="3344" dirty="0"/>
              <a:t>.</a:t>
            </a:r>
            <a:endParaRPr lang="en-US" altLang="en-US" sz="3344" dirty="0">
              <a:latin typeface="Myriad Pro" pitchFamily="34" charset="0"/>
            </a:endParaRPr>
          </a:p>
          <a:p>
            <a:pPr algn="just" eaLnBrk="1" hangingPunct="1">
              <a:defRPr/>
            </a:pPr>
            <a:endParaRPr lang="en-US" altLang="en-US" sz="3022" dirty="0">
              <a:latin typeface="Myriad Pro" pitchFamily="34" charset="0"/>
            </a:endParaRPr>
          </a:p>
          <a:p>
            <a:pPr algn="just" eaLnBrk="1" hangingPunct="1">
              <a:defRPr/>
            </a:pPr>
            <a:endParaRPr lang="en-US" altLang="en-US" sz="3022" dirty="0">
              <a:latin typeface="Myriad Pro" pitchFamily="34" charset="0"/>
            </a:endParaRPr>
          </a:p>
          <a:p>
            <a:pPr algn="just" eaLnBrk="1" hangingPunct="1">
              <a:defRPr/>
            </a:pPr>
            <a:endParaRPr lang="en-US" altLang="en-US" sz="3022" dirty="0">
              <a:latin typeface="Myriad Pro" pitchFamily="34" charset="0"/>
            </a:endParaRPr>
          </a:p>
          <a:p>
            <a:pPr algn="just" eaLnBrk="1" hangingPunct="1">
              <a:defRPr/>
            </a:pPr>
            <a:endParaRPr lang="en-US" altLang="en-US" sz="3022" dirty="0">
              <a:latin typeface="Myriad Pro" pitchFamily="34" charset="0"/>
            </a:endParaRPr>
          </a:p>
          <a:p>
            <a:pPr algn="just" eaLnBrk="1" hangingPunct="1">
              <a:defRPr/>
            </a:pPr>
            <a:endParaRPr lang="en-US" altLang="en-US" sz="3022" dirty="0">
              <a:latin typeface="Myriad Pro" pitchFamily="34" charset="0"/>
            </a:endParaRPr>
          </a:p>
          <a:p>
            <a:pPr algn="just" eaLnBrk="1" hangingPunct="1">
              <a:defRPr/>
            </a:pPr>
            <a:endParaRPr lang="en-US" altLang="en-US" sz="3022" dirty="0">
              <a:latin typeface="Myriad Pro" pitchFamily="34" charset="0"/>
            </a:endParaRPr>
          </a:p>
          <a:p>
            <a:pPr algn="just" eaLnBrk="1" hangingPunct="1">
              <a:defRPr/>
            </a:pPr>
            <a:endParaRPr lang="en-US" altLang="en-US" sz="3022" dirty="0">
              <a:latin typeface="Myriad Pro" pitchFamily="34" charset="0"/>
            </a:endParaRPr>
          </a:p>
          <a:p>
            <a:pPr algn="just" eaLnBrk="1" hangingPunct="1">
              <a:defRPr/>
            </a:pPr>
            <a:endParaRPr lang="en-US" altLang="en-US" sz="3022" dirty="0">
              <a:latin typeface="Myriad Pro" pitchFamily="34" charset="0"/>
            </a:endParaRPr>
          </a:p>
          <a:p>
            <a:pPr algn="just" eaLnBrk="1" hangingPunct="1">
              <a:defRPr/>
            </a:pPr>
            <a:endParaRPr lang="en-US" altLang="en-US" sz="3022" dirty="0">
              <a:latin typeface="Myriad Pro" pitchFamily="34" charset="0"/>
            </a:endParaRPr>
          </a:p>
          <a:p>
            <a:pPr algn="just" eaLnBrk="1" hangingPunct="1">
              <a:defRPr/>
            </a:pPr>
            <a:r>
              <a:rPr lang="en-SG" altLang="en-US" sz="3344" dirty="0" err="1"/>
              <a:t>onec</a:t>
            </a:r>
            <a:r>
              <a:rPr lang="en-SG" altLang="en-US" sz="3344" dirty="0"/>
              <a:t> </a:t>
            </a:r>
            <a:r>
              <a:rPr lang="en-SG" altLang="en-US" sz="3344" dirty="0" err="1"/>
              <a:t>rutrum</a:t>
            </a:r>
            <a:r>
              <a:rPr lang="en-SG" altLang="en-US" sz="3344" dirty="0"/>
              <a:t>, </a:t>
            </a:r>
            <a:r>
              <a:rPr lang="en-SG" altLang="en-US" sz="3344" dirty="0" err="1"/>
              <a:t>lorem</a:t>
            </a:r>
            <a:r>
              <a:rPr lang="en-SG" altLang="en-US" sz="3344" dirty="0"/>
              <a:t> vitae </a:t>
            </a:r>
            <a:r>
              <a:rPr lang="en-SG" altLang="en-US" sz="3344" dirty="0" err="1"/>
              <a:t>facilisis</a:t>
            </a:r>
            <a:r>
              <a:rPr lang="en-SG" altLang="en-US" sz="3344" dirty="0"/>
              <a:t> </a:t>
            </a:r>
            <a:r>
              <a:rPr lang="en-SG" altLang="en-US" sz="3344" dirty="0" err="1"/>
              <a:t>vehicula</a:t>
            </a:r>
            <a:r>
              <a:rPr lang="en-SG" altLang="en-US" sz="3344" dirty="0"/>
              <a:t>, </a:t>
            </a:r>
            <a:r>
              <a:rPr lang="en-SG" altLang="en-US" sz="3344" dirty="0" err="1"/>
              <a:t>purus</a:t>
            </a:r>
            <a:r>
              <a:rPr lang="en-SG" altLang="en-US" sz="3344" dirty="0"/>
              <a:t> </a:t>
            </a:r>
            <a:r>
              <a:rPr lang="en-SG" altLang="en-US" sz="3344" dirty="0" err="1"/>
              <a:t>enim</a:t>
            </a:r>
            <a:r>
              <a:rPr lang="en-SG" altLang="en-US" sz="3344" dirty="0"/>
              <a:t> </a:t>
            </a:r>
            <a:r>
              <a:rPr lang="en-SG" altLang="en-US" sz="3344" dirty="0" err="1"/>
              <a:t>eleifend</a:t>
            </a:r>
            <a:r>
              <a:rPr lang="en-SG" altLang="en-US" sz="3344" dirty="0"/>
              <a:t> </a:t>
            </a:r>
            <a:r>
              <a:rPr lang="en-SG" altLang="en-US" sz="3344" dirty="0" err="1"/>
              <a:t>risus</a:t>
            </a:r>
            <a:r>
              <a:rPr lang="en-SG" altLang="en-US" sz="3344" dirty="0"/>
              <a:t>, et </a:t>
            </a:r>
            <a:r>
              <a:rPr lang="en-SG" altLang="en-US" sz="3344" dirty="0" err="1"/>
              <a:t>tristique</a:t>
            </a:r>
            <a:r>
              <a:rPr lang="en-SG" altLang="en-US" sz="3344" dirty="0"/>
              <a:t> </a:t>
            </a:r>
            <a:r>
              <a:rPr lang="en-SG" altLang="en-US" sz="3344" dirty="0" err="1"/>
              <a:t>purus</a:t>
            </a:r>
            <a:r>
              <a:rPr lang="en-SG" altLang="en-US" sz="3344" dirty="0"/>
              <a:t> </a:t>
            </a:r>
            <a:r>
              <a:rPr lang="en-SG" altLang="en-US" sz="3344" dirty="0" err="1"/>
              <a:t>eros</a:t>
            </a:r>
            <a:r>
              <a:rPr lang="en-SG" altLang="en-US" sz="3344" dirty="0"/>
              <a:t> </a:t>
            </a:r>
            <a:r>
              <a:rPr lang="en-SG" altLang="en-US" sz="3344" dirty="0" err="1"/>
              <a:t>quis</a:t>
            </a:r>
            <a:r>
              <a:rPr lang="en-SG" altLang="en-US" sz="3344" dirty="0"/>
              <a:t> dui. </a:t>
            </a:r>
            <a:r>
              <a:rPr lang="en-SG" altLang="en-US" sz="3344" dirty="0" err="1"/>
              <a:t>Aenean</a:t>
            </a:r>
            <a:r>
              <a:rPr lang="en-SG" altLang="en-US" sz="3344" dirty="0"/>
              <a:t> vitae ligula vitae lacus </a:t>
            </a:r>
            <a:r>
              <a:rPr lang="en-SG" altLang="en-US" sz="3344" dirty="0" err="1"/>
              <a:t>mollis</a:t>
            </a:r>
            <a:r>
              <a:rPr lang="en-SG" altLang="en-US" sz="3344" dirty="0"/>
              <a:t> </a:t>
            </a:r>
            <a:r>
              <a:rPr lang="en-SG" altLang="en-US" sz="3344" dirty="0" err="1"/>
              <a:t>blandit</a:t>
            </a:r>
            <a:r>
              <a:rPr lang="en-SG" altLang="en-US" sz="3344" dirty="0"/>
              <a:t> </a:t>
            </a:r>
            <a:r>
              <a:rPr lang="en-SG" altLang="en-US" sz="3344" dirty="0" err="1"/>
              <a:t>eget</a:t>
            </a:r>
            <a:r>
              <a:rPr lang="en-SG" altLang="en-US" sz="3344" dirty="0"/>
              <a:t> </a:t>
            </a:r>
            <a:r>
              <a:rPr lang="en-SG" altLang="en-US" sz="3344" dirty="0" err="1"/>
              <a:t>vel</a:t>
            </a:r>
            <a:r>
              <a:rPr lang="en-SG" altLang="en-US" sz="3344" dirty="0"/>
              <a:t> </a:t>
            </a:r>
            <a:r>
              <a:rPr lang="en-SG" altLang="en-US" sz="3344" dirty="0" err="1"/>
              <a:t>odio</a:t>
            </a:r>
            <a:r>
              <a:rPr lang="en-SG" altLang="en-US" sz="3344" dirty="0"/>
              <a:t>.</a:t>
            </a:r>
          </a:p>
          <a:p>
            <a:pPr algn="just" eaLnBrk="1" hangingPunct="1">
              <a:defRPr/>
            </a:pPr>
            <a:endParaRPr lang="en-US" altLang="en-US" sz="3344" dirty="0">
              <a:latin typeface="Myriad Pro" pitchFamily="34" charset="0"/>
            </a:endParaRPr>
          </a:p>
          <a:p>
            <a:pPr algn="just" eaLnBrk="1" hangingPunct="1">
              <a:defRPr/>
            </a:pPr>
            <a:r>
              <a:rPr lang="en-SG" altLang="en-US" sz="3344" dirty="0" err="1"/>
              <a:t>Fusce</a:t>
            </a:r>
            <a:r>
              <a:rPr lang="en-SG" altLang="en-US" sz="3344" dirty="0"/>
              <a:t> </a:t>
            </a:r>
            <a:r>
              <a:rPr lang="en-SG" altLang="en-US" sz="3344" dirty="0" err="1"/>
              <a:t>faucibus</a:t>
            </a:r>
            <a:r>
              <a:rPr lang="en-SG" altLang="en-US" sz="3344" dirty="0"/>
              <a:t> </a:t>
            </a:r>
            <a:r>
              <a:rPr lang="en-SG" altLang="en-US" sz="3344" dirty="0" err="1"/>
              <a:t>malesuada</a:t>
            </a:r>
            <a:r>
              <a:rPr lang="en-SG" altLang="en-US" sz="3344" dirty="0"/>
              <a:t> </a:t>
            </a:r>
            <a:r>
              <a:rPr lang="en-SG" altLang="en-US" sz="3344" dirty="0" err="1"/>
              <a:t>porttitor</a:t>
            </a:r>
            <a:r>
              <a:rPr lang="en-SG" altLang="en-US" sz="3344" dirty="0"/>
              <a:t>. Maecenas </a:t>
            </a:r>
            <a:r>
              <a:rPr lang="en-SG" altLang="en-US" sz="3344" dirty="0" err="1"/>
              <a:t>augue</a:t>
            </a:r>
            <a:r>
              <a:rPr lang="en-SG" altLang="en-US" sz="3344" dirty="0"/>
              <a:t> </a:t>
            </a:r>
            <a:r>
              <a:rPr lang="en-SG" altLang="en-US" sz="3344" dirty="0" err="1"/>
              <a:t>augue</a:t>
            </a:r>
            <a:r>
              <a:rPr lang="en-SG" altLang="en-US" sz="3344" dirty="0"/>
              <a:t>, </a:t>
            </a:r>
            <a:r>
              <a:rPr lang="en-SG" altLang="en-US" sz="3344" dirty="0" err="1"/>
              <a:t>mattis</a:t>
            </a:r>
            <a:r>
              <a:rPr lang="en-SG" altLang="en-US" sz="3344" dirty="0"/>
              <a:t> sit </a:t>
            </a:r>
            <a:r>
              <a:rPr lang="en-SG" altLang="en-US" sz="3344" dirty="0" err="1"/>
              <a:t>amet</a:t>
            </a:r>
            <a:r>
              <a:rPr lang="en-SG" altLang="en-US" sz="3344" dirty="0"/>
              <a:t> </a:t>
            </a:r>
            <a:r>
              <a:rPr lang="en-SG" altLang="en-US" sz="3344" dirty="0" err="1"/>
              <a:t>fringilla</a:t>
            </a:r>
            <a:r>
              <a:rPr lang="en-SG" altLang="en-US" sz="3344" dirty="0"/>
              <a:t> ac, </a:t>
            </a:r>
            <a:r>
              <a:rPr lang="en-SG" altLang="en-US" sz="3344" dirty="0" err="1"/>
              <a:t>facilisis</a:t>
            </a:r>
            <a:r>
              <a:rPr lang="en-SG" altLang="en-US" sz="3344" dirty="0"/>
              <a:t> ac </a:t>
            </a:r>
            <a:r>
              <a:rPr lang="en-SG" altLang="en-US" sz="3344" dirty="0" err="1"/>
              <a:t>orci</a:t>
            </a:r>
            <a:r>
              <a:rPr lang="en-SG" altLang="en-US" sz="3344" dirty="0"/>
              <a:t>. </a:t>
            </a:r>
            <a:r>
              <a:rPr lang="en-SG" altLang="en-US" sz="3344" dirty="0" err="1"/>
              <a:t>Phasellus</a:t>
            </a:r>
            <a:r>
              <a:rPr lang="en-SG" altLang="en-US" sz="3344" dirty="0"/>
              <a:t> </a:t>
            </a:r>
            <a:r>
              <a:rPr lang="en-SG" altLang="en-US" sz="3344" dirty="0" err="1"/>
              <a:t>finibus</a:t>
            </a:r>
            <a:r>
              <a:rPr lang="en-SG" altLang="en-US" sz="3344" dirty="0"/>
              <a:t>, </a:t>
            </a:r>
            <a:r>
              <a:rPr lang="en-SG" altLang="en-US" sz="3344" dirty="0" err="1"/>
              <a:t>nulla</a:t>
            </a:r>
            <a:r>
              <a:rPr lang="en-SG" altLang="en-US" sz="3344" dirty="0"/>
              <a:t> </a:t>
            </a:r>
            <a:r>
              <a:rPr lang="en-SG" altLang="en-US" sz="3344" dirty="0" err="1"/>
              <a:t>feugiat</a:t>
            </a:r>
            <a:r>
              <a:rPr lang="en-SG" altLang="en-US" sz="3344" dirty="0"/>
              <a:t> </a:t>
            </a:r>
            <a:r>
              <a:rPr lang="en-SG" altLang="en-US" sz="3344" dirty="0" err="1"/>
              <a:t>congue</a:t>
            </a:r>
            <a:r>
              <a:rPr lang="en-SG" altLang="en-US" sz="3344" dirty="0"/>
              <a:t> </a:t>
            </a:r>
            <a:r>
              <a:rPr lang="en-SG" altLang="en-US" sz="3344" dirty="0" err="1"/>
              <a:t>ornare</a:t>
            </a:r>
            <a:r>
              <a:rPr lang="en-SG" altLang="en-US" sz="3344" dirty="0"/>
              <a:t>, </a:t>
            </a:r>
            <a:r>
              <a:rPr lang="en-SG" altLang="en-US" sz="3344" dirty="0" err="1"/>
              <a:t>eros</a:t>
            </a:r>
            <a:r>
              <a:rPr lang="en-SG" altLang="en-US" sz="3344" dirty="0"/>
              <a:t> </a:t>
            </a:r>
            <a:r>
              <a:rPr lang="en-SG" altLang="en-US" sz="3344" dirty="0" err="1"/>
              <a:t>orci</a:t>
            </a:r>
            <a:r>
              <a:rPr lang="en-SG" altLang="en-US" sz="3344" dirty="0"/>
              <a:t> </a:t>
            </a:r>
            <a:r>
              <a:rPr lang="en-SG" altLang="en-US" sz="3344" dirty="0" err="1"/>
              <a:t>ornare</a:t>
            </a:r>
            <a:r>
              <a:rPr lang="en-SG" altLang="en-US" sz="3344" dirty="0"/>
              <a:t> </a:t>
            </a:r>
            <a:r>
              <a:rPr lang="en-SG" altLang="en-US" sz="3344" dirty="0" err="1"/>
              <a:t>risus</a:t>
            </a:r>
            <a:r>
              <a:rPr lang="en-SG" altLang="en-US" sz="3344" dirty="0"/>
              <a:t>, a </a:t>
            </a:r>
            <a:r>
              <a:rPr lang="en-SG" altLang="en-US" sz="3344" dirty="0" err="1"/>
              <a:t>ornare</a:t>
            </a:r>
            <a:r>
              <a:rPr lang="en-SG" altLang="en-US" sz="3344" dirty="0"/>
              <a:t> </a:t>
            </a:r>
            <a:r>
              <a:rPr lang="en-SG" altLang="en-US" sz="3344" dirty="0" err="1"/>
              <a:t>eros</a:t>
            </a:r>
            <a:r>
              <a:rPr lang="en-SG" altLang="en-US" sz="3344" dirty="0"/>
              <a:t> est</a:t>
            </a:r>
            <a:r>
              <a:rPr lang="en-SG" altLang="en-US" sz="3181" dirty="0"/>
              <a:t>. </a:t>
            </a:r>
            <a:endParaRPr lang="en-US" altLang="en-US" sz="3022" dirty="0">
              <a:latin typeface="Myriad Pro" pitchFamily="34" charset="0"/>
            </a:endParaRPr>
          </a:p>
          <a:p>
            <a:pPr algn="just" eaLnBrk="1" hangingPunct="1">
              <a:defRPr/>
            </a:pPr>
            <a:endParaRPr lang="en-US" altLang="en-US" sz="3344" dirty="0">
              <a:latin typeface="Myriad Pro" pitchFamily="34" charset="0"/>
            </a:endParaRPr>
          </a:p>
          <a:p>
            <a:pPr algn="just" eaLnBrk="1" hangingPunct="1">
              <a:defRPr/>
            </a:pPr>
            <a:r>
              <a:rPr lang="en-SG" altLang="en-US" sz="3344" dirty="0" err="1"/>
              <a:t>onec</a:t>
            </a:r>
            <a:r>
              <a:rPr lang="en-SG" altLang="en-US" sz="3344" dirty="0"/>
              <a:t> </a:t>
            </a:r>
            <a:r>
              <a:rPr lang="en-SG" altLang="en-US" sz="3344" dirty="0" err="1"/>
              <a:t>rutrum</a:t>
            </a:r>
            <a:r>
              <a:rPr lang="en-SG" altLang="en-US" sz="3344" dirty="0"/>
              <a:t>, </a:t>
            </a:r>
            <a:r>
              <a:rPr lang="en-SG" altLang="en-US" sz="3344" dirty="0" err="1"/>
              <a:t>lorem</a:t>
            </a:r>
            <a:r>
              <a:rPr lang="en-SG" altLang="en-US" sz="3344" dirty="0"/>
              <a:t> vitae </a:t>
            </a:r>
            <a:r>
              <a:rPr lang="en-SG" altLang="en-US" sz="3344" dirty="0" err="1"/>
              <a:t>facilisis</a:t>
            </a:r>
            <a:r>
              <a:rPr lang="en-SG" altLang="en-US" sz="3344" dirty="0"/>
              <a:t> </a:t>
            </a:r>
            <a:r>
              <a:rPr lang="en-SG" altLang="en-US" sz="3344" dirty="0" err="1"/>
              <a:t>vehicula</a:t>
            </a:r>
            <a:r>
              <a:rPr lang="en-SG" altLang="en-US" sz="3344" dirty="0"/>
              <a:t>, </a:t>
            </a:r>
            <a:r>
              <a:rPr lang="en-SG" altLang="en-US" sz="3344" dirty="0" err="1"/>
              <a:t>purus</a:t>
            </a:r>
            <a:r>
              <a:rPr lang="en-SG" altLang="en-US" sz="3344" dirty="0"/>
              <a:t> </a:t>
            </a:r>
            <a:r>
              <a:rPr lang="en-SG" altLang="en-US" sz="3344" dirty="0" err="1"/>
              <a:t>enim</a:t>
            </a:r>
            <a:r>
              <a:rPr lang="en-SG" altLang="en-US" sz="3344" dirty="0"/>
              <a:t> </a:t>
            </a:r>
            <a:r>
              <a:rPr lang="en-SG" altLang="en-US" sz="3344" dirty="0" err="1"/>
              <a:t>eleifend</a:t>
            </a:r>
            <a:r>
              <a:rPr lang="en-SG" altLang="en-US" sz="3344" dirty="0"/>
              <a:t> </a:t>
            </a:r>
            <a:r>
              <a:rPr lang="en-SG" altLang="en-US" sz="3344" dirty="0" err="1"/>
              <a:t>risus</a:t>
            </a:r>
            <a:r>
              <a:rPr lang="en-SG" altLang="en-US" sz="3344" dirty="0"/>
              <a:t>, et </a:t>
            </a:r>
            <a:r>
              <a:rPr lang="en-SG" altLang="en-US" sz="3344" dirty="0" err="1"/>
              <a:t>tristique</a:t>
            </a:r>
            <a:r>
              <a:rPr lang="en-SG" altLang="en-US" sz="3344" dirty="0"/>
              <a:t> </a:t>
            </a:r>
            <a:r>
              <a:rPr lang="en-SG" altLang="en-US" sz="3344" dirty="0" err="1"/>
              <a:t>purus</a:t>
            </a:r>
            <a:r>
              <a:rPr lang="en-SG" altLang="en-US" sz="3344" dirty="0"/>
              <a:t> </a:t>
            </a:r>
            <a:r>
              <a:rPr lang="en-SG" altLang="en-US" sz="3344" dirty="0" err="1"/>
              <a:t>eros</a:t>
            </a:r>
            <a:r>
              <a:rPr lang="en-SG" altLang="en-US" sz="3344" dirty="0"/>
              <a:t> </a:t>
            </a:r>
            <a:r>
              <a:rPr lang="en-SG" altLang="en-US" sz="3344" dirty="0" err="1"/>
              <a:t>quis</a:t>
            </a:r>
            <a:r>
              <a:rPr lang="en-SG" altLang="en-US" sz="3344" dirty="0"/>
              <a:t> dui. </a:t>
            </a:r>
            <a:r>
              <a:rPr lang="en-SG" altLang="en-US" sz="3344" dirty="0" err="1"/>
              <a:t>Aenean</a:t>
            </a:r>
            <a:r>
              <a:rPr lang="en-SG" altLang="en-US" sz="3344" dirty="0"/>
              <a:t> vitae ligula vitae lacus </a:t>
            </a:r>
            <a:r>
              <a:rPr lang="en-SG" altLang="en-US" sz="3344" dirty="0" err="1"/>
              <a:t>mollis</a:t>
            </a:r>
            <a:r>
              <a:rPr lang="en-SG" altLang="en-US" sz="3344" dirty="0"/>
              <a:t> </a:t>
            </a:r>
            <a:r>
              <a:rPr lang="en-SG" altLang="en-US" sz="3344" dirty="0" err="1"/>
              <a:t>blandit</a:t>
            </a:r>
            <a:r>
              <a:rPr lang="en-SG" altLang="en-US" sz="3344" dirty="0"/>
              <a:t> </a:t>
            </a:r>
            <a:r>
              <a:rPr lang="en-SG" altLang="en-US" sz="3344" dirty="0" err="1"/>
              <a:t>eget</a:t>
            </a:r>
            <a:r>
              <a:rPr lang="en-SG" altLang="en-US" sz="3344" dirty="0"/>
              <a:t> </a:t>
            </a:r>
            <a:r>
              <a:rPr lang="en-SG" altLang="en-US" sz="3344" dirty="0" err="1"/>
              <a:t>vel</a:t>
            </a:r>
            <a:r>
              <a:rPr lang="en-SG" altLang="en-US" sz="3344" dirty="0"/>
              <a:t> </a:t>
            </a:r>
            <a:r>
              <a:rPr lang="en-SG" altLang="en-US" sz="3344" dirty="0" err="1"/>
              <a:t>odio</a:t>
            </a:r>
            <a:r>
              <a:rPr lang="en-SG" altLang="en-US" sz="3344" dirty="0"/>
              <a:t>.</a:t>
            </a:r>
          </a:p>
          <a:p>
            <a:pPr algn="just" eaLnBrk="1" hangingPunct="1">
              <a:defRPr/>
            </a:pPr>
            <a:endParaRPr lang="en-US" altLang="en-US" sz="3344" dirty="0">
              <a:latin typeface="Myriad Pro" pitchFamily="34" charset="0"/>
            </a:endParaRPr>
          </a:p>
          <a:p>
            <a:pPr algn="just" eaLnBrk="1" hangingPunct="1">
              <a:defRPr/>
            </a:pPr>
            <a:r>
              <a:rPr lang="en-SG" altLang="en-US" sz="3344" dirty="0" err="1"/>
              <a:t>Fusce</a:t>
            </a:r>
            <a:r>
              <a:rPr lang="en-SG" altLang="en-US" sz="3344" dirty="0"/>
              <a:t> </a:t>
            </a:r>
            <a:r>
              <a:rPr lang="en-SG" altLang="en-US" sz="3344" dirty="0" err="1"/>
              <a:t>faucibus</a:t>
            </a:r>
            <a:r>
              <a:rPr lang="en-SG" altLang="en-US" sz="3344" dirty="0"/>
              <a:t> </a:t>
            </a:r>
            <a:r>
              <a:rPr lang="en-SG" altLang="en-US" sz="3344" dirty="0" err="1"/>
              <a:t>malesuada</a:t>
            </a:r>
            <a:r>
              <a:rPr lang="en-SG" altLang="en-US" sz="3344" dirty="0"/>
              <a:t> </a:t>
            </a:r>
            <a:r>
              <a:rPr lang="en-SG" altLang="en-US" sz="3344" dirty="0" err="1"/>
              <a:t>porttitor</a:t>
            </a:r>
            <a:r>
              <a:rPr lang="en-SG" altLang="en-US" sz="3344" dirty="0"/>
              <a:t>. Maecenas </a:t>
            </a:r>
            <a:r>
              <a:rPr lang="en-SG" altLang="en-US" sz="3344" dirty="0" err="1"/>
              <a:t>augue</a:t>
            </a:r>
            <a:r>
              <a:rPr lang="en-SG" altLang="en-US" sz="3344" dirty="0"/>
              <a:t> </a:t>
            </a:r>
            <a:r>
              <a:rPr lang="en-SG" altLang="en-US" sz="3344" dirty="0" err="1"/>
              <a:t>augue</a:t>
            </a:r>
            <a:r>
              <a:rPr lang="en-SG" altLang="en-US" sz="3344" dirty="0"/>
              <a:t>, </a:t>
            </a:r>
            <a:r>
              <a:rPr lang="en-SG" altLang="en-US" sz="3344" dirty="0" err="1"/>
              <a:t>mattis</a:t>
            </a:r>
            <a:r>
              <a:rPr lang="en-SG" altLang="en-US" sz="3344" dirty="0"/>
              <a:t> sit </a:t>
            </a:r>
            <a:r>
              <a:rPr lang="en-SG" altLang="en-US" sz="3344" dirty="0" err="1"/>
              <a:t>amet</a:t>
            </a:r>
            <a:r>
              <a:rPr lang="en-SG" altLang="en-US" sz="3344" dirty="0"/>
              <a:t> </a:t>
            </a:r>
            <a:r>
              <a:rPr lang="en-SG" altLang="en-US" sz="3344" dirty="0" err="1"/>
              <a:t>fringilla</a:t>
            </a:r>
            <a:r>
              <a:rPr lang="en-SG" altLang="en-US" sz="3344" dirty="0"/>
              <a:t> ac, </a:t>
            </a:r>
            <a:r>
              <a:rPr lang="en-SG" altLang="en-US" sz="3344" dirty="0" err="1"/>
              <a:t>facilisis</a:t>
            </a:r>
            <a:r>
              <a:rPr lang="en-SG" altLang="en-US" sz="3344" dirty="0"/>
              <a:t> ac </a:t>
            </a:r>
            <a:r>
              <a:rPr lang="en-SG" altLang="en-US" sz="3344" dirty="0" err="1"/>
              <a:t>orci</a:t>
            </a:r>
            <a:r>
              <a:rPr lang="en-SG" altLang="en-US" sz="3344" dirty="0"/>
              <a:t>. </a:t>
            </a:r>
            <a:r>
              <a:rPr lang="en-SG" altLang="en-US" sz="3344" dirty="0" err="1"/>
              <a:t>Phasellus</a:t>
            </a:r>
            <a:r>
              <a:rPr lang="en-SG" altLang="en-US" sz="3344" dirty="0"/>
              <a:t> </a:t>
            </a:r>
            <a:r>
              <a:rPr lang="en-SG" altLang="en-US" sz="3344" dirty="0" err="1"/>
              <a:t>finibus</a:t>
            </a:r>
            <a:r>
              <a:rPr lang="en-SG" altLang="en-US" sz="3344" dirty="0"/>
              <a:t>, </a:t>
            </a:r>
            <a:r>
              <a:rPr lang="en-SG" altLang="en-US" sz="3344" dirty="0" err="1"/>
              <a:t>nulla</a:t>
            </a:r>
            <a:r>
              <a:rPr lang="en-SG" altLang="en-US" sz="3344" dirty="0"/>
              <a:t> </a:t>
            </a:r>
            <a:r>
              <a:rPr lang="en-SG" altLang="en-US" sz="3344" dirty="0" err="1"/>
              <a:t>feugiat</a:t>
            </a:r>
            <a:r>
              <a:rPr lang="en-SG" altLang="en-US" sz="3344" dirty="0"/>
              <a:t> </a:t>
            </a:r>
            <a:r>
              <a:rPr lang="en-SG" altLang="en-US" sz="3344" dirty="0" err="1"/>
              <a:t>congue</a:t>
            </a:r>
            <a:r>
              <a:rPr lang="en-SG" altLang="en-US" sz="3344" dirty="0"/>
              <a:t> </a:t>
            </a:r>
            <a:r>
              <a:rPr lang="en-SG" altLang="en-US" sz="3344" dirty="0" err="1"/>
              <a:t>ornare</a:t>
            </a:r>
            <a:r>
              <a:rPr lang="en-SG" altLang="en-US" sz="3344" dirty="0"/>
              <a:t>, eros </a:t>
            </a:r>
            <a:r>
              <a:rPr lang="en-SG" altLang="en-US" sz="3344" dirty="0" err="1"/>
              <a:t>orci</a:t>
            </a:r>
            <a:r>
              <a:rPr lang="en-SG" altLang="en-US" sz="3344" dirty="0"/>
              <a:t> </a:t>
            </a:r>
            <a:r>
              <a:rPr lang="en-SG" altLang="en-US" sz="3344" dirty="0" err="1"/>
              <a:t>ornare</a:t>
            </a:r>
            <a:r>
              <a:rPr lang="en-SG" altLang="en-US" sz="3344" dirty="0"/>
              <a:t> </a:t>
            </a:r>
            <a:r>
              <a:rPr lang="en-SG" altLang="en-US" sz="3344" dirty="0" err="1"/>
              <a:t>risus</a:t>
            </a:r>
            <a:r>
              <a:rPr lang="en-SG" altLang="en-US" sz="3344" dirty="0"/>
              <a:t>, a </a:t>
            </a:r>
            <a:r>
              <a:rPr lang="en-SG" altLang="en-US" sz="3344" dirty="0" err="1"/>
              <a:t>ornare</a:t>
            </a:r>
            <a:r>
              <a:rPr lang="en-SG" altLang="en-US" sz="3344" dirty="0"/>
              <a:t> eros est. </a:t>
            </a:r>
          </a:p>
          <a:p>
            <a:pPr algn="just" eaLnBrk="1" hangingPunct="1">
              <a:defRPr/>
            </a:pPr>
            <a:endParaRPr lang="en-SG" altLang="en-US" sz="3344" dirty="0">
              <a:latin typeface="Myriad Pro" pitchFamily="34" charset="0"/>
            </a:endParaRPr>
          </a:p>
          <a:p>
            <a:pPr algn="just" eaLnBrk="1" hangingPunct="1">
              <a:defRPr/>
            </a:pPr>
            <a:endParaRPr lang="en-US" altLang="en-US" sz="3022" dirty="0">
              <a:latin typeface="Myriad Pro" pitchFamily="34" charset="0"/>
            </a:endParaRPr>
          </a:p>
          <a:p>
            <a:pPr algn="just" eaLnBrk="1" hangingPunct="1">
              <a:defRPr/>
            </a:pPr>
            <a:endParaRPr lang="en-US" altLang="en-US" sz="2305" dirty="0">
              <a:latin typeface="Myriad Pro" pitchFamily="34" charset="0"/>
            </a:endParaRPr>
          </a:p>
          <a:p>
            <a:pPr algn="just" eaLnBrk="1" hangingPunct="1">
              <a:defRPr/>
            </a:pPr>
            <a:endParaRPr lang="en-US" altLang="en-US" sz="3022" dirty="0">
              <a:latin typeface="Myriad Pro" pitchFamily="34" charset="0"/>
            </a:endParaRPr>
          </a:p>
        </p:txBody>
      </p:sp>
      <p:sp>
        <p:nvSpPr>
          <p:cNvPr id="8" name="Text Box 9">
            <a:extLst>
              <a:ext uri="{FF2B5EF4-FFF2-40B4-BE49-F238E27FC236}">
                <a16:creationId xmlns:a16="http://schemas.microsoft.com/office/drawing/2014/main" id="{29DF1CF9-86C9-D197-8867-E0F02E2895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10081" y="24743466"/>
            <a:ext cx="7609027" cy="4326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0276" tIns="35137" rIns="70276" bIns="35137"/>
          <a:lstStyle>
            <a:lvl1pPr>
              <a:defRPr sz="8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8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8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8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8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4171950" eaLnBrk="0" fontAlgn="base" hangingPunct="0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4171950" eaLnBrk="0" fontAlgn="base" hangingPunct="0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4171950" eaLnBrk="0" fontAlgn="base" hangingPunct="0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4171950" eaLnBrk="0" fontAlgn="base" hangingPunct="0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Aft>
                <a:spcPts val="773"/>
              </a:spcAft>
            </a:pPr>
            <a:r>
              <a:rPr lang="en-SG" altLang="en-US" sz="2675" i="1" dirty="0">
                <a:latin typeface="Myriad Pro" pitchFamily="34" charset="0"/>
              </a:rPr>
              <a:t>Table 1: </a:t>
            </a:r>
            <a:r>
              <a:rPr lang="en-US" altLang="en-US" sz="2675" i="1" dirty="0">
                <a:latin typeface="Myriad Pro" pitchFamily="34" charset="0"/>
              </a:rPr>
              <a:t>Descriptor for Table 1</a:t>
            </a:r>
            <a:endParaRPr lang="en-SG" altLang="en-US" sz="2675" i="1" dirty="0">
              <a:latin typeface="Myriad Pro" pitchFamily="34" charset="0"/>
            </a:endParaRPr>
          </a:p>
        </p:txBody>
      </p:sp>
      <p:sp>
        <p:nvSpPr>
          <p:cNvPr id="9" name="Text Box 58">
            <a:extLst>
              <a:ext uri="{FF2B5EF4-FFF2-40B4-BE49-F238E27FC236}">
                <a16:creationId xmlns:a16="http://schemas.microsoft.com/office/drawing/2014/main" id="{D8623A6A-62B3-5FD0-B6BA-A8FC1BDB88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03309" y="11418490"/>
            <a:ext cx="13320000" cy="2466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36346" rIns="0" bIns="36346"/>
          <a:lstStyle>
            <a:lvl1pPr>
              <a:defRPr sz="8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8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8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8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8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4171950" eaLnBrk="0" fontAlgn="base" hangingPunct="0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4171950" eaLnBrk="0" fontAlgn="base" hangingPunct="0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4171950" eaLnBrk="0" fontAlgn="base" hangingPunct="0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4171950" eaLnBrk="0" fontAlgn="base" hangingPunct="0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defRPr/>
            </a:pPr>
            <a:r>
              <a:rPr lang="en-US" altLang="en-US" sz="4096" b="1" dirty="0">
                <a:latin typeface="Myriad Pro" pitchFamily="34" charset="0"/>
              </a:rPr>
              <a:t>&lt;HEADING 3 (Plans to market product)&gt;</a:t>
            </a:r>
          </a:p>
          <a:p>
            <a:pPr algn="just">
              <a:defRPr/>
            </a:pPr>
            <a:r>
              <a:rPr lang="en-SG" altLang="en-US" sz="3344" dirty="0" err="1"/>
              <a:t>Morbi</a:t>
            </a:r>
            <a:r>
              <a:rPr lang="en-SG" altLang="en-US" sz="3344" dirty="0"/>
              <a:t> </a:t>
            </a:r>
            <a:r>
              <a:rPr lang="en-SG" altLang="en-US" sz="3344" dirty="0" err="1"/>
              <a:t>pulvinar</a:t>
            </a:r>
            <a:r>
              <a:rPr lang="en-SG" altLang="en-US" sz="3344" dirty="0"/>
              <a:t> </a:t>
            </a:r>
            <a:r>
              <a:rPr lang="en-SG" altLang="en-US" sz="3344" dirty="0" err="1"/>
              <a:t>molestie</a:t>
            </a:r>
            <a:r>
              <a:rPr lang="en-SG" altLang="en-US" sz="3344" dirty="0"/>
              <a:t> </a:t>
            </a:r>
            <a:r>
              <a:rPr lang="en-SG" altLang="en-US" sz="3344" dirty="0" err="1"/>
              <a:t>imperdiet</a:t>
            </a:r>
            <a:r>
              <a:rPr lang="en-SG" altLang="en-US" sz="3344" dirty="0"/>
              <a:t>. </a:t>
            </a:r>
            <a:r>
              <a:rPr lang="en-SG" altLang="en-US" sz="3344" dirty="0" err="1"/>
              <a:t>Aliquam</a:t>
            </a:r>
            <a:r>
              <a:rPr lang="en-SG" altLang="en-US" sz="3344" dirty="0"/>
              <a:t> </a:t>
            </a:r>
            <a:r>
              <a:rPr lang="en-SG" altLang="en-US" sz="3344" dirty="0" err="1"/>
              <a:t>vel</a:t>
            </a:r>
            <a:r>
              <a:rPr lang="en-SG" altLang="en-US" sz="3344" dirty="0"/>
              <a:t> </a:t>
            </a:r>
            <a:r>
              <a:rPr lang="en-SG" altLang="en-US" sz="3344" dirty="0" err="1"/>
              <a:t>est</a:t>
            </a:r>
            <a:r>
              <a:rPr lang="en-SG" altLang="en-US" sz="3344" dirty="0"/>
              <a:t> </a:t>
            </a:r>
            <a:r>
              <a:rPr lang="en-SG" altLang="en-US" sz="3344" dirty="0" err="1"/>
              <a:t>auctor</a:t>
            </a:r>
            <a:r>
              <a:rPr lang="en-SG" altLang="en-US" sz="3344" dirty="0"/>
              <a:t>, </a:t>
            </a:r>
            <a:r>
              <a:rPr lang="en-SG" altLang="en-US" sz="3344" dirty="0" err="1"/>
              <a:t>gravida</a:t>
            </a:r>
            <a:r>
              <a:rPr lang="en-SG" altLang="en-US" sz="3344" dirty="0"/>
              <a:t> </a:t>
            </a:r>
            <a:r>
              <a:rPr lang="en-SG" altLang="en-US" sz="3344" dirty="0" err="1"/>
              <a:t>lectus</a:t>
            </a:r>
            <a:r>
              <a:rPr lang="en-SG" altLang="en-US" sz="3344" dirty="0"/>
              <a:t> at, </a:t>
            </a:r>
            <a:r>
              <a:rPr lang="en-SG" altLang="en-US" sz="3344" dirty="0" err="1"/>
              <a:t>tempor</a:t>
            </a:r>
            <a:r>
              <a:rPr lang="en-SG" altLang="en-US" sz="3344" dirty="0"/>
              <a:t> </a:t>
            </a:r>
            <a:r>
              <a:rPr lang="en-SG" altLang="en-US" sz="3344" dirty="0" err="1"/>
              <a:t>nibh</a:t>
            </a:r>
            <a:r>
              <a:rPr lang="en-SG" altLang="en-US" sz="3344" dirty="0"/>
              <a:t>. </a:t>
            </a:r>
            <a:r>
              <a:rPr lang="en-SG" altLang="en-US" sz="3344" dirty="0" err="1"/>
              <a:t>Cras</a:t>
            </a:r>
            <a:r>
              <a:rPr lang="en-SG" altLang="en-US" sz="3344" dirty="0"/>
              <a:t> sit </a:t>
            </a:r>
            <a:r>
              <a:rPr lang="en-SG" altLang="en-US" sz="3344" dirty="0" err="1"/>
              <a:t>amet</a:t>
            </a:r>
            <a:r>
              <a:rPr lang="en-SG" altLang="en-US" sz="3344" dirty="0"/>
              <a:t> mi </a:t>
            </a:r>
            <a:r>
              <a:rPr lang="en-SG" altLang="en-US" sz="3344" dirty="0" err="1"/>
              <a:t>sed</a:t>
            </a:r>
            <a:r>
              <a:rPr lang="en-SG" altLang="en-US" sz="3344" dirty="0"/>
              <a:t> </a:t>
            </a:r>
            <a:r>
              <a:rPr lang="en-SG" altLang="en-US" sz="3344" dirty="0" err="1"/>
              <a:t>enim</a:t>
            </a:r>
            <a:r>
              <a:rPr lang="en-SG" altLang="en-US" sz="3344" dirty="0"/>
              <a:t> </a:t>
            </a:r>
            <a:r>
              <a:rPr lang="en-SG" altLang="en-US" sz="3344" dirty="0" err="1"/>
              <a:t>pellentesque</a:t>
            </a:r>
            <a:r>
              <a:rPr lang="en-SG" altLang="en-US" sz="3344" dirty="0"/>
              <a:t> </a:t>
            </a:r>
            <a:r>
              <a:rPr lang="en-SG" altLang="en-US" sz="3344" dirty="0" err="1"/>
              <a:t>ultrices</a:t>
            </a:r>
            <a:r>
              <a:rPr lang="en-SG" altLang="en-US" sz="3344" dirty="0"/>
              <a:t>. </a:t>
            </a:r>
            <a:r>
              <a:rPr lang="en-SG" altLang="en-US" sz="3344" dirty="0" err="1"/>
              <a:t>Vestibulum</a:t>
            </a:r>
            <a:r>
              <a:rPr lang="en-SG" altLang="en-US" sz="3344" dirty="0"/>
              <a:t> </a:t>
            </a:r>
            <a:r>
              <a:rPr lang="en-SG" altLang="en-US" sz="3344" dirty="0" err="1"/>
              <a:t>auctor</a:t>
            </a:r>
            <a:r>
              <a:rPr lang="en-SG" altLang="en-US" sz="3344" dirty="0"/>
              <a:t>, </a:t>
            </a:r>
            <a:r>
              <a:rPr lang="en-SG" altLang="en-US" sz="3344" dirty="0" err="1"/>
              <a:t>nisl</a:t>
            </a:r>
            <a:r>
              <a:rPr lang="en-SG" altLang="en-US" sz="3344" dirty="0"/>
              <a:t> </a:t>
            </a:r>
            <a:r>
              <a:rPr lang="en-SG" altLang="en-US" sz="3344" dirty="0" err="1"/>
              <a:t>ut</a:t>
            </a:r>
            <a:r>
              <a:rPr lang="en-SG" altLang="en-US" sz="3344" dirty="0"/>
              <a:t> </a:t>
            </a:r>
            <a:r>
              <a:rPr lang="en-SG" altLang="en-US" sz="3344" dirty="0" err="1"/>
              <a:t>euismod</a:t>
            </a:r>
            <a:r>
              <a:rPr lang="en-SG" altLang="en-US" sz="3344" dirty="0"/>
              <a:t> </a:t>
            </a:r>
            <a:r>
              <a:rPr lang="en-SG" altLang="en-US" sz="3344" dirty="0" err="1"/>
              <a:t>laoreet</a:t>
            </a:r>
            <a:r>
              <a:rPr lang="en-SG" altLang="en-US" sz="3344" dirty="0"/>
              <a:t>, </a:t>
            </a:r>
            <a:r>
              <a:rPr lang="en-SG" altLang="en-US" sz="3344" dirty="0" err="1"/>
              <a:t>orci</a:t>
            </a:r>
            <a:r>
              <a:rPr lang="en-SG" altLang="en-US" sz="3344" dirty="0"/>
              <a:t> </a:t>
            </a:r>
            <a:r>
              <a:rPr lang="en-SG" altLang="en-US" sz="3344" dirty="0" err="1"/>
              <a:t>tellus</a:t>
            </a:r>
            <a:r>
              <a:rPr lang="en-SG" altLang="en-US" sz="3344" dirty="0"/>
              <a:t> </a:t>
            </a:r>
            <a:r>
              <a:rPr lang="en-SG" altLang="en-US" sz="3344" dirty="0" err="1"/>
              <a:t>suscipit</a:t>
            </a:r>
            <a:r>
              <a:rPr lang="en-SG" altLang="en-US" sz="3344" dirty="0"/>
              <a:t> </a:t>
            </a:r>
            <a:r>
              <a:rPr lang="en-SG" altLang="en-US" sz="3344" dirty="0" err="1"/>
              <a:t>metus</a:t>
            </a:r>
            <a:r>
              <a:rPr lang="en-SG" altLang="en-US" sz="3344" dirty="0"/>
              <a:t>, sit </a:t>
            </a:r>
            <a:r>
              <a:rPr lang="en-SG" altLang="en-US" sz="3344" dirty="0" err="1"/>
              <a:t>amet</a:t>
            </a:r>
            <a:r>
              <a:rPr lang="en-SG" altLang="en-US" sz="3344" dirty="0"/>
              <a:t> </a:t>
            </a:r>
            <a:r>
              <a:rPr lang="en-SG" altLang="en-US" sz="3344" dirty="0" err="1"/>
              <a:t>convallis</a:t>
            </a:r>
            <a:r>
              <a:rPr lang="en-SG" altLang="en-US" sz="3344" dirty="0"/>
              <a:t> </a:t>
            </a:r>
            <a:r>
              <a:rPr lang="en-SG" altLang="en-US" sz="3344" dirty="0" err="1"/>
              <a:t>odio</a:t>
            </a:r>
            <a:r>
              <a:rPr lang="en-SG" altLang="en-US" sz="3344" dirty="0"/>
              <a:t> </a:t>
            </a:r>
            <a:r>
              <a:rPr lang="en-SG" altLang="en-US" sz="3344" dirty="0" err="1"/>
              <a:t>odio</a:t>
            </a:r>
            <a:r>
              <a:rPr lang="en-SG" altLang="en-US" sz="3344" dirty="0"/>
              <a:t> ac magna. </a:t>
            </a:r>
            <a:r>
              <a:rPr lang="en-SG" altLang="en-US" sz="3344" dirty="0" err="1"/>
              <a:t>Sed</a:t>
            </a:r>
            <a:r>
              <a:rPr lang="en-SG" altLang="en-US" sz="3344" dirty="0"/>
              <a:t> </a:t>
            </a:r>
            <a:r>
              <a:rPr lang="en-SG" altLang="en-US" sz="3344" dirty="0" err="1"/>
              <a:t>faucibus</a:t>
            </a:r>
            <a:r>
              <a:rPr lang="en-SG" altLang="en-US" sz="3344" dirty="0"/>
              <a:t> </a:t>
            </a:r>
            <a:r>
              <a:rPr lang="en-SG" altLang="en-US" sz="3344" dirty="0" err="1"/>
              <a:t>odio</a:t>
            </a:r>
            <a:r>
              <a:rPr lang="en-SG" altLang="en-US" sz="3344" dirty="0"/>
              <a:t> </a:t>
            </a:r>
            <a:r>
              <a:rPr lang="en-SG" altLang="en-US" sz="3344" dirty="0" err="1"/>
              <a:t>sapien</a:t>
            </a:r>
            <a:r>
              <a:rPr lang="en-SG" altLang="en-US" sz="3344" dirty="0"/>
              <a:t>, et </a:t>
            </a:r>
            <a:r>
              <a:rPr lang="en-SG" altLang="en-US" sz="3344" dirty="0" err="1"/>
              <a:t>maximus</a:t>
            </a:r>
            <a:r>
              <a:rPr lang="en-SG" altLang="en-US" sz="3344" dirty="0"/>
              <a:t> mi </a:t>
            </a:r>
            <a:r>
              <a:rPr lang="en-SG" altLang="en-US" sz="3344" dirty="0" err="1"/>
              <a:t>pellentesque</a:t>
            </a:r>
            <a:r>
              <a:rPr lang="en-SG" altLang="en-US" sz="3344" dirty="0"/>
              <a:t> sit </a:t>
            </a:r>
            <a:r>
              <a:rPr lang="en-SG" altLang="en-US" sz="3344" dirty="0" err="1"/>
              <a:t>amet</a:t>
            </a:r>
            <a:r>
              <a:rPr lang="en-SG" altLang="en-US" sz="3344" dirty="0"/>
              <a:t>. </a:t>
            </a:r>
            <a:r>
              <a:rPr lang="en-SG" altLang="en-US" sz="3344" dirty="0" err="1"/>
              <a:t>Pellentesque</a:t>
            </a:r>
            <a:r>
              <a:rPr lang="en-SG" altLang="en-US" sz="3344" dirty="0"/>
              <a:t> </a:t>
            </a:r>
            <a:r>
              <a:rPr lang="en-SG" altLang="en-US" sz="3344" dirty="0" err="1"/>
              <a:t>varius</a:t>
            </a:r>
            <a:r>
              <a:rPr lang="en-SG" altLang="en-US" sz="3344" dirty="0"/>
              <a:t> </a:t>
            </a:r>
            <a:r>
              <a:rPr lang="en-SG" altLang="en-US" sz="3344" dirty="0" err="1"/>
              <a:t>vehicula</a:t>
            </a:r>
            <a:r>
              <a:rPr lang="en-SG" altLang="en-US" sz="3344" dirty="0"/>
              <a:t> </a:t>
            </a:r>
            <a:r>
              <a:rPr lang="en-SG" altLang="en-US" sz="3344" dirty="0" err="1"/>
              <a:t>volutpat</a:t>
            </a:r>
            <a:r>
              <a:rPr lang="en-SG" altLang="en-US" sz="3344" dirty="0"/>
              <a:t>. </a:t>
            </a:r>
            <a:r>
              <a:rPr lang="en-SG" altLang="en-US" sz="3344" dirty="0" err="1"/>
              <a:t>Quisque</a:t>
            </a:r>
            <a:r>
              <a:rPr lang="en-SG" altLang="en-US" sz="3344" dirty="0"/>
              <a:t> </a:t>
            </a:r>
            <a:r>
              <a:rPr lang="en-SG" altLang="en-US" sz="3344" dirty="0" err="1"/>
              <a:t>lacinia</a:t>
            </a:r>
            <a:r>
              <a:rPr lang="en-SG" altLang="en-US" sz="3344" dirty="0"/>
              <a:t> </a:t>
            </a:r>
            <a:r>
              <a:rPr lang="en-SG" altLang="en-US" sz="3344" dirty="0" err="1"/>
              <a:t>nulla</a:t>
            </a:r>
            <a:r>
              <a:rPr lang="en-SG" altLang="en-US" sz="3344" dirty="0"/>
              <a:t> </a:t>
            </a:r>
            <a:r>
              <a:rPr lang="en-SG" altLang="en-US" sz="3344" dirty="0" err="1"/>
              <a:t>volutpat</a:t>
            </a:r>
            <a:r>
              <a:rPr lang="en-SG" altLang="en-US" sz="3344" dirty="0"/>
              <a:t>, </a:t>
            </a:r>
            <a:r>
              <a:rPr lang="en-SG" altLang="en-US" sz="3344" dirty="0" err="1"/>
              <a:t>sagittis</a:t>
            </a:r>
            <a:r>
              <a:rPr lang="en-SG" altLang="en-US" sz="3344" dirty="0"/>
              <a:t> </a:t>
            </a:r>
            <a:r>
              <a:rPr lang="en-SG" altLang="en-US" sz="3344" dirty="0" err="1"/>
              <a:t>eros</a:t>
            </a:r>
            <a:r>
              <a:rPr lang="en-SG" altLang="en-US" sz="3344" dirty="0"/>
              <a:t> at, </a:t>
            </a:r>
            <a:r>
              <a:rPr lang="en-SG" altLang="en-US" sz="3344" dirty="0" err="1"/>
              <a:t>facilisis</a:t>
            </a:r>
            <a:r>
              <a:rPr lang="en-SG" altLang="en-US" sz="3344" dirty="0"/>
              <a:t> ex.</a:t>
            </a:r>
          </a:p>
          <a:p>
            <a:pPr algn="just">
              <a:defRPr/>
            </a:pPr>
            <a:r>
              <a:rPr lang="en-SG" altLang="en-US" sz="3344" dirty="0" err="1"/>
              <a:t>Pellentesque</a:t>
            </a:r>
            <a:r>
              <a:rPr lang="en-SG" altLang="en-US" sz="3344" dirty="0"/>
              <a:t> nisi dui, </a:t>
            </a:r>
            <a:r>
              <a:rPr lang="en-SG" altLang="en-US" sz="3344" dirty="0" err="1"/>
              <a:t>pharetra</a:t>
            </a:r>
            <a:r>
              <a:rPr lang="en-SG" altLang="en-US" sz="3344" dirty="0"/>
              <a:t> at </a:t>
            </a:r>
            <a:r>
              <a:rPr lang="en-SG" altLang="en-US" sz="3344" dirty="0" err="1"/>
              <a:t>venenatis</a:t>
            </a:r>
            <a:r>
              <a:rPr lang="en-SG" altLang="en-US" sz="3344" dirty="0"/>
              <a:t> vitae, </a:t>
            </a:r>
            <a:r>
              <a:rPr lang="en-SG" altLang="en-US" sz="3344" dirty="0" err="1"/>
              <a:t>consectetur</a:t>
            </a:r>
            <a:r>
              <a:rPr lang="en-SG" altLang="en-US" sz="3344" dirty="0"/>
              <a:t> sit </a:t>
            </a:r>
            <a:r>
              <a:rPr lang="en-SG" altLang="en-US" sz="3344" dirty="0" err="1"/>
              <a:t>amet</a:t>
            </a:r>
            <a:r>
              <a:rPr lang="en-SG" altLang="en-US" sz="3344" dirty="0"/>
              <a:t> </a:t>
            </a:r>
            <a:r>
              <a:rPr lang="en-SG" altLang="en-US" sz="3344" dirty="0" err="1"/>
              <a:t>nibh</a:t>
            </a:r>
            <a:r>
              <a:rPr lang="en-SG" altLang="en-US" sz="3344" dirty="0"/>
              <a:t>. </a:t>
            </a:r>
            <a:r>
              <a:rPr lang="en-SG" altLang="en-US" sz="3344" dirty="0" err="1"/>
              <a:t>Duis</a:t>
            </a:r>
            <a:r>
              <a:rPr lang="en-SG" altLang="en-US" sz="3344" dirty="0"/>
              <a:t> </a:t>
            </a:r>
            <a:r>
              <a:rPr lang="en-SG" altLang="en-US" sz="3344" dirty="0" err="1"/>
              <a:t>ut</a:t>
            </a:r>
            <a:r>
              <a:rPr lang="en-SG" altLang="en-US" sz="3344" dirty="0"/>
              <a:t> ex sem. </a:t>
            </a:r>
            <a:r>
              <a:rPr lang="en-SG" altLang="en-US" sz="3344" dirty="0" err="1"/>
              <a:t>Donec</a:t>
            </a:r>
            <a:r>
              <a:rPr lang="en-SG" altLang="en-US" sz="3344" dirty="0"/>
              <a:t> </a:t>
            </a:r>
            <a:r>
              <a:rPr lang="en-SG" altLang="en-US" sz="3344" dirty="0" err="1"/>
              <a:t>pretium</a:t>
            </a:r>
            <a:r>
              <a:rPr lang="en-SG" altLang="en-US" sz="3344" dirty="0"/>
              <a:t> </a:t>
            </a:r>
            <a:r>
              <a:rPr lang="en-SG" altLang="en-US" sz="3344" dirty="0" err="1"/>
              <a:t>ullamcorper</a:t>
            </a:r>
            <a:r>
              <a:rPr lang="en-SG" altLang="en-US" sz="3344" dirty="0"/>
              <a:t> ligula vitae </a:t>
            </a:r>
            <a:r>
              <a:rPr lang="en-SG" altLang="en-US" sz="3344" dirty="0" err="1"/>
              <a:t>faucibus</a:t>
            </a:r>
            <a:r>
              <a:rPr lang="en-SG" altLang="en-US" sz="3344" dirty="0"/>
              <a:t>. </a:t>
            </a:r>
            <a:r>
              <a:rPr lang="en-SG" altLang="en-US" sz="3344" dirty="0" err="1"/>
              <a:t>Donec</a:t>
            </a:r>
            <a:r>
              <a:rPr lang="en-SG" altLang="en-US" sz="3344" dirty="0"/>
              <a:t> </a:t>
            </a:r>
            <a:r>
              <a:rPr lang="en-SG" altLang="en-US" sz="3344" dirty="0" err="1"/>
              <a:t>sagittis</a:t>
            </a:r>
            <a:r>
              <a:rPr lang="en-SG" altLang="en-US" sz="3344" dirty="0"/>
              <a:t> </a:t>
            </a:r>
            <a:r>
              <a:rPr lang="en-SG" altLang="en-US" sz="3344" dirty="0" err="1"/>
              <a:t>tempor</a:t>
            </a:r>
            <a:r>
              <a:rPr lang="en-SG" altLang="en-US" sz="3344" dirty="0"/>
              <a:t> </a:t>
            </a:r>
            <a:r>
              <a:rPr lang="en-SG" altLang="en-US" sz="3344" dirty="0" err="1"/>
              <a:t>lectus</a:t>
            </a:r>
            <a:r>
              <a:rPr lang="en-SG" altLang="en-US" sz="3344" dirty="0"/>
              <a:t> non </a:t>
            </a:r>
            <a:r>
              <a:rPr lang="en-SG" altLang="en-US" sz="3344" dirty="0" err="1"/>
              <a:t>accumsan</a:t>
            </a:r>
            <a:r>
              <a:rPr lang="en-SG" altLang="en-US" sz="3344" dirty="0"/>
              <a:t>. </a:t>
            </a:r>
            <a:r>
              <a:rPr lang="en-SG" altLang="en-US" sz="3344" dirty="0" err="1"/>
              <a:t>Phasellus</a:t>
            </a:r>
            <a:r>
              <a:rPr lang="en-SG" altLang="en-US" sz="3344" dirty="0"/>
              <a:t> </a:t>
            </a:r>
            <a:r>
              <a:rPr lang="en-SG" altLang="en-US" sz="3344" dirty="0" err="1"/>
              <a:t>ut</a:t>
            </a:r>
            <a:r>
              <a:rPr lang="en-SG" altLang="en-US" sz="3344" dirty="0"/>
              <a:t> </a:t>
            </a:r>
            <a:r>
              <a:rPr lang="en-SG" altLang="en-US" sz="3344" dirty="0" err="1"/>
              <a:t>tempor</a:t>
            </a:r>
            <a:r>
              <a:rPr lang="en-SG" altLang="en-US" sz="3344" dirty="0"/>
              <a:t> </a:t>
            </a:r>
            <a:r>
              <a:rPr lang="en-SG" altLang="en-US" sz="3344" dirty="0" err="1"/>
              <a:t>arcu</a:t>
            </a:r>
            <a:r>
              <a:rPr lang="en-SG" altLang="en-US" sz="3344" dirty="0"/>
              <a:t>. </a:t>
            </a:r>
          </a:p>
          <a:p>
            <a:pPr algn="just" eaLnBrk="1" hangingPunct="1">
              <a:defRPr/>
            </a:pPr>
            <a:endParaRPr lang="en-US" altLang="en-US" sz="3022" dirty="0">
              <a:latin typeface="Myriad Pro" pitchFamily="34" charset="0"/>
            </a:endParaRPr>
          </a:p>
          <a:p>
            <a:pPr algn="just" eaLnBrk="1" hangingPunct="1">
              <a:defRPr/>
            </a:pPr>
            <a:endParaRPr lang="en-US" altLang="en-US" sz="3022" dirty="0">
              <a:latin typeface="Myriad Pro" pitchFamily="34" charset="0"/>
            </a:endParaRPr>
          </a:p>
          <a:p>
            <a:pPr algn="just" eaLnBrk="1" hangingPunct="1">
              <a:defRPr/>
            </a:pPr>
            <a:endParaRPr lang="en-US" altLang="en-US" sz="3022" dirty="0">
              <a:latin typeface="Myriad Pro" pitchFamily="34" charset="0"/>
            </a:endParaRPr>
          </a:p>
          <a:p>
            <a:pPr algn="just" eaLnBrk="1" hangingPunct="1">
              <a:defRPr/>
            </a:pPr>
            <a:endParaRPr lang="en-US" altLang="en-US" sz="3022" dirty="0">
              <a:latin typeface="Myriad Pro" pitchFamily="34" charset="0"/>
            </a:endParaRPr>
          </a:p>
          <a:p>
            <a:pPr algn="just" eaLnBrk="1" hangingPunct="1">
              <a:defRPr/>
            </a:pPr>
            <a:endParaRPr lang="en-US" altLang="en-US" sz="3022" dirty="0">
              <a:latin typeface="Myriad Pro" pitchFamily="34" charset="0"/>
            </a:endParaRPr>
          </a:p>
          <a:p>
            <a:pPr algn="just" eaLnBrk="1" hangingPunct="1">
              <a:defRPr/>
            </a:pPr>
            <a:endParaRPr lang="en-US" altLang="en-US" sz="3022" dirty="0">
              <a:latin typeface="Myriad Pro" pitchFamily="34" charset="0"/>
            </a:endParaRPr>
          </a:p>
          <a:p>
            <a:pPr algn="just" eaLnBrk="1" hangingPunct="1">
              <a:defRPr/>
            </a:pPr>
            <a:endParaRPr lang="en-US" altLang="en-US" sz="3022" dirty="0">
              <a:latin typeface="Myriad Pro" pitchFamily="34" charset="0"/>
            </a:endParaRPr>
          </a:p>
          <a:p>
            <a:pPr algn="just" eaLnBrk="1" hangingPunct="1">
              <a:defRPr/>
            </a:pPr>
            <a:endParaRPr lang="en-US" altLang="en-US" sz="3022" dirty="0">
              <a:latin typeface="Myriad Pro" pitchFamily="34" charset="0"/>
            </a:endParaRPr>
          </a:p>
          <a:p>
            <a:pPr algn="just" eaLnBrk="1" hangingPunct="1">
              <a:defRPr/>
            </a:pPr>
            <a:endParaRPr lang="en-US" altLang="en-US" sz="3022" dirty="0">
              <a:latin typeface="Myriad Pro" pitchFamily="34" charset="0"/>
            </a:endParaRPr>
          </a:p>
          <a:p>
            <a:pPr algn="just" eaLnBrk="1" hangingPunct="1">
              <a:defRPr/>
            </a:pPr>
            <a:endParaRPr lang="en-US" altLang="en-US" sz="3022" dirty="0">
              <a:latin typeface="Myriad Pro" pitchFamily="34" charset="0"/>
            </a:endParaRPr>
          </a:p>
          <a:p>
            <a:pPr algn="just" eaLnBrk="1" hangingPunct="1">
              <a:defRPr/>
            </a:pPr>
            <a:endParaRPr lang="en-US" altLang="en-US" sz="4096" dirty="0">
              <a:latin typeface="Myriad Pro" pitchFamily="34" charset="0"/>
            </a:endParaRPr>
          </a:p>
          <a:p>
            <a:pPr algn="just" eaLnBrk="1" hangingPunct="1">
              <a:defRPr/>
            </a:pPr>
            <a:endParaRPr lang="en-US" altLang="en-US" sz="4096" b="1" dirty="0">
              <a:latin typeface="Myriad Pro" pitchFamily="34" charset="0"/>
            </a:endParaRPr>
          </a:p>
          <a:p>
            <a:pPr algn="just" eaLnBrk="1" hangingPunct="1">
              <a:defRPr/>
            </a:pPr>
            <a:r>
              <a:rPr lang="en-US" altLang="en-US" sz="4096" b="1" dirty="0">
                <a:latin typeface="Myriad Pro" pitchFamily="34" charset="0"/>
              </a:rPr>
              <a:t>&lt;HEADING 4 (Exit Plans)&gt;</a:t>
            </a:r>
          </a:p>
          <a:p>
            <a:pPr algn="just" eaLnBrk="1" hangingPunct="1">
              <a:defRPr/>
            </a:pPr>
            <a:r>
              <a:rPr lang="en-SG" altLang="en-US" sz="3344" dirty="0" err="1"/>
              <a:t>Phasellus</a:t>
            </a:r>
            <a:r>
              <a:rPr lang="en-SG" altLang="en-US" sz="3344" dirty="0"/>
              <a:t> </a:t>
            </a:r>
            <a:r>
              <a:rPr lang="en-SG" altLang="en-US" sz="3344" dirty="0" err="1"/>
              <a:t>mollis</a:t>
            </a:r>
            <a:r>
              <a:rPr lang="en-SG" altLang="en-US" sz="3344" dirty="0"/>
              <a:t> </a:t>
            </a:r>
            <a:r>
              <a:rPr lang="en-SG" altLang="en-US" sz="3344" dirty="0" err="1"/>
              <a:t>tincidunt</a:t>
            </a:r>
            <a:r>
              <a:rPr lang="en-SG" altLang="en-US" sz="3344" dirty="0"/>
              <a:t> </a:t>
            </a:r>
            <a:r>
              <a:rPr lang="en-SG" altLang="en-US" sz="3344" dirty="0" err="1"/>
              <a:t>nunc</a:t>
            </a:r>
            <a:r>
              <a:rPr lang="en-SG" altLang="en-US" sz="3344" dirty="0"/>
              <a:t> a </a:t>
            </a:r>
            <a:r>
              <a:rPr lang="en-SG" altLang="en-US" sz="3344" dirty="0" err="1"/>
              <a:t>pretium</a:t>
            </a:r>
            <a:r>
              <a:rPr lang="en-SG" altLang="en-US" sz="3344" dirty="0"/>
              <a:t>. </a:t>
            </a:r>
            <a:r>
              <a:rPr lang="en-SG" altLang="en-US" sz="3344" dirty="0" err="1"/>
              <a:t>Nunc</a:t>
            </a:r>
            <a:r>
              <a:rPr lang="en-SG" altLang="en-US" sz="3344" dirty="0"/>
              <a:t> </a:t>
            </a:r>
            <a:r>
              <a:rPr lang="en-SG" altLang="en-US" sz="3344" dirty="0" err="1"/>
              <a:t>tincidunt</a:t>
            </a:r>
            <a:r>
              <a:rPr lang="en-SG" altLang="en-US" sz="3344" dirty="0"/>
              <a:t> </a:t>
            </a:r>
            <a:r>
              <a:rPr lang="en-SG" altLang="en-US" sz="3344" dirty="0" err="1"/>
              <a:t>quis</a:t>
            </a:r>
            <a:r>
              <a:rPr lang="en-SG" altLang="en-US" sz="3344" dirty="0"/>
              <a:t> </a:t>
            </a:r>
            <a:r>
              <a:rPr lang="en-SG" altLang="en-US" sz="3344" dirty="0" err="1"/>
              <a:t>nulla</a:t>
            </a:r>
            <a:r>
              <a:rPr lang="en-SG" altLang="en-US" sz="3344" dirty="0"/>
              <a:t> ac </a:t>
            </a:r>
            <a:r>
              <a:rPr lang="en-SG" altLang="en-US" sz="3344" dirty="0" err="1"/>
              <a:t>feugiat</a:t>
            </a:r>
            <a:r>
              <a:rPr lang="en-SG" altLang="en-US" sz="3344" dirty="0"/>
              <a:t>. </a:t>
            </a:r>
            <a:r>
              <a:rPr lang="en-SG" altLang="en-US" sz="3344" dirty="0" err="1"/>
              <a:t>Quisque</a:t>
            </a:r>
            <a:r>
              <a:rPr lang="en-SG" altLang="en-US" sz="3344" dirty="0"/>
              <a:t> </a:t>
            </a:r>
            <a:r>
              <a:rPr lang="en-SG" altLang="en-US" sz="3344" dirty="0" err="1"/>
              <a:t>gravida</a:t>
            </a:r>
            <a:r>
              <a:rPr lang="en-SG" altLang="en-US" sz="3344" dirty="0"/>
              <a:t>, </a:t>
            </a:r>
            <a:r>
              <a:rPr lang="en-SG" altLang="en-US" sz="3344" dirty="0" err="1"/>
              <a:t>dolor</a:t>
            </a:r>
            <a:r>
              <a:rPr lang="en-SG" altLang="en-US" sz="3344" dirty="0"/>
              <a:t> </a:t>
            </a:r>
            <a:r>
              <a:rPr lang="en-SG" altLang="en-US" sz="3344" dirty="0" err="1"/>
              <a:t>efficitur</a:t>
            </a:r>
            <a:r>
              <a:rPr lang="en-SG" altLang="en-US" sz="3344" dirty="0"/>
              <a:t> </a:t>
            </a:r>
            <a:r>
              <a:rPr lang="en-SG" altLang="en-US" sz="3344" dirty="0" err="1"/>
              <a:t>feugiat</a:t>
            </a:r>
            <a:r>
              <a:rPr lang="en-SG" altLang="en-US" sz="3344" dirty="0"/>
              <a:t> </a:t>
            </a:r>
            <a:r>
              <a:rPr lang="en-SG" altLang="en-US" sz="3344" dirty="0" err="1"/>
              <a:t>sagittis</a:t>
            </a:r>
            <a:r>
              <a:rPr lang="en-SG" altLang="en-US" sz="3344" dirty="0"/>
              <a:t>, ex </a:t>
            </a:r>
            <a:r>
              <a:rPr lang="en-SG" altLang="en-US" sz="3344" dirty="0" err="1"/>
              <a:t>massa</a:t>
            </a:r>
            <a:r>
              <a:rPr lang="en-SG" altLang="en-US" sz="3344" dirty="0"/>
              <a:t> </a:t>
            </a:r>
            <a:r>
              <a:rPr lang="en-SG" altLang="en-US" sz="3344" dirty="0" err="1"/>
              <a:t>pellentesque</a:t>
            </a:r>
            <a:r>
              <a:rPr lang="en-SG" altLang="en-US" sz="3344" dirty="0"/>
              <a:t> </a:t>
            </a:r>
            <a:r>
              <a:rPr lang="en-SG" altLang="en-US" sz="3344" dirty="0" err="1"/>
              <a:t>ipsum</a:t>
            </a:r>
            <a:r>
              <a:rPr lang="en-SG" altLang="en-US" sz="3344" dirty="0"/>
              <a:t>, in </a:t>
            </a:r>
            <a:r>
              <a:rPr lang="en-SG" altLang="en-US" sz="3344" dirty="0" err="1"/>
              <a:t>pellentesque</a:t>
            </a:r>
            <a:r>
              <a:rPr lang="en-SG" altLang="en-US" sz="3344" dirty="0"/>
              <a:t> </a:t>
            </a:r>
            <a:r>
              <a:rPr lang="en-SG" altLang="en-US" sz="3344" dirty="0" err="1"/>
              <a:t>metus</a:t>
            </a:r>
            <a:r>
              <a:rPr lang="en-SG" altLang="en-US" sz="3344" dirty="0"/>
              <a:t> </a:t>
            </a:r>
            <a:r>
              <a:rPr lang="en-SG" altLang="en-US" sz="3344" dirty="0" err="1"/>
              <a:t>nulla</a:t>
            </a:r>
            <a:r>
              <a:rPr lang="en-SG" altLang="en-US" sz="3344" dirty="0"/>
              <a:t> ac dui. </a:t>
            </a:r>
            <a:r>
              <a:rPr lang="en-SG" altLang="en-US" sz="3344" dirty="0" err="1"/>
              <a:t>Nunc</a:t>
            </a:r>
            <a:r>
              <a:rPr lang="en-SG" altLang="en-US" sz="3344" dirty="0"/>
              <a:t> at </a:t>
            </a:r>
            <a:r>
              <a:rPr lang="en-SG" altLang="en-US" sz="3344" dirty="0" err="1"/>
              <a:t>diam</a:t>
            </a:r>
            <a:r>
              <a:rPr lang="en-SG" altLang="en-US" sz="3344" dirty="0"/>
              <a:t> in mi </a:t>
            </a:r>
            <a:r>
              <a:rPr lang="en-SG" altLang="en-US" sz="3344" dirty="0" err="1"/>
              <a:t>ultrices</a:t>
            </a:r>
            <a:r>
              <a:rPr lang="en-SG" altLang="en-US" sz="3344" dirty="0"/>
              <a:t> </a:t>
            </a:r>
            <a:r>
              <a:rPr lang="en-SG" altLang="en-US" sz="3344" dirty="0" err="1"/>
              <a:t>scelerisque</a:t>
            </a:r>
            <a:r>
              <a:rPr lang="en-SG" altLang="en-US" sz="3344" dirty="0"/>
              <a:t> id </a:t>
            </a:r>
            <a:r>
              <a:rPr lang="en-SG" altLang="en-US" sz="3344" dirty="0" err="1"/>
              <a:t>mattis</a:t>
            </a:r>
            <a:r>
              <a:rPr lang="en-SG" altLang="en-US" sz="3344" dirty="0"/>
              <a:t> diam. </a:t>
            </a:r>
            <a:r>
              <a:rPr lang="en-SG" altLang="en-US" sz="3344" dirty="0" err="1"/>
              <a:t>Donec</a:t>
            </a:r>
            <a:r>
              <a:rPr lang="en-SG" altLang="en-US" sz="3344" dirty="0"/>
              <a:t> </a:t>
            </a:r>
            <a:r>
              <a:rPr lang="en-SG" altLang="en-US" sz="3344" dirty="0" err="1"/>
              <a:t>volutpat</a:t>
            </a:r>
            <a:r>
              <a:rPr lang="en-SG" altLang="en-US" sz="3344" dirty="0"/>
              <a:t> </a:t>
            </a:r>
            <a:r>
              <a:rPr lang="en-SG" altLang="en-US" sz="3344" dirty="0" err="1"/>
              <a:t>nisl</a:t>
            </a:r>
            <a:r>
              <a:rPr lang="en-SG" altLang="en-US" sz="3344" dirty="0"/>
              <a:t> </a:t>
            </a:r>
            <a:r>
              <a:rPr lang="en-SG" altLang="en-US" sz="3344" dirty="0" err="1"/>
              <a:t>efficitur</a:t>
            </a:r>
            <a:r>
              <a:rPr lang="en-SG" altLang="en-US" sz="3344" dirty="0"/>
              <a:t> </a:t>
            </a:r>
            <a:r>
              <a:rPr lang="en-SG" altLang="en-US" sz="3344" dirty="0" err="1"/>
              <a:t>felis</a:t>
            </a:r>
            <a:r>
              <a:rPr lang="en-SG" altLang="en-US" sz="3344" dirty="0"/>
              <a:t> </a:t>
            </a:r>
            <a:r>
              <a:rPr lang="en-SG" altLang="en-US" sz="3344" dirty="0" err="1"/>
              <a:t>elementum</a:t>
            </a:r>
            <a:r>
              <a:rPr lang="en-SG" altLang="en-US" sz="3344" dirty="0"/>
              <a:t>, non tempus </a:t>
            </a:r>
            <a:r>
              <a:rPr lang="en-SG" altLang="en-US" sz="3344" dirty="0" err="1"/>
              <a:t>tellus</a:t>
            </a:r>
            <a:r>
              <a:rPr lang="en-SG" altLang="en-US" sz="3344" dirty="0"/>
              <a:t> </a:t>
            </a:r>
            <a:r>
              <a:rPr lang="en-SG" altLang="en-US" sz="3344" dirty="0" err="1"/>
              <a:t>fringilla</a:t>
            </a:r>
            <a:r>
              <a:rPr lang="en-SG" altLang="en-US" sz="3344" dirty="0"/>
              <a:t>. </a:t>
            </a:r>
            <a:r>
              <a:rPr lang="en-SG" altLang="en-US" sz="3344" dirty="0" err="1"/>
              <a:t>Vivamus</a:t>
            </a:r>
            <a:r>
              <a:rPr lang="en-SG" altLang="en-US" sz="3344" dirty="0"/>
              <a:t> </a:t>
            </a:r>
            <a:r>
              <a:rPr lang="en-SG" altLang="en-US" sz="3344" dirty="0" err="1"/>
              <a:t>porttitor</a:t>
            </a:r>
            <a:r>
              <a:rPr lang="en-SG" altLang="en-US" sz="3344" dirty="0"/>
              <a:t> </a:t>
            </a:r>
            <a:r>
              <a:rPr lang="en-SG" altLang="en-US" sz="3344" dirty="0" err="1"/>
              <a:t>gravida</a:t>
            </a:r>
            <a:r>
              <a:rPr lang="en-SG" altLang="en-US" sz="3344" dirty="0"/>
              <a:t> </a:t>
            </a:r>
            <a:r>
              <a:rPr lang="en-SG" altLang="en-US" sz="3344" dirty="0" err="1"/>
              <a:t>est</a:t>
            </a:r>
            <a:r>
              <a:rPr lang="en-SG" altLang="en-US" sz="3344" dirty="0"/>
              <a:t> sit </a:t>
            </a:r>
            <a:r>
              <a:rPr lang="en-SG" altLang="en-US" sz="3344" dirty="0" err="1"/>
              <a:t>amet</a:t>
            </a:r>
            <a:r>
              <a:rPr lang="en-SG" altLang="en-US" sz="3344" dirty="0"/>
              <a:t> </a:t>
            </a:r>
            <a:r>
              <a:rPr lang="en-SG" altLang="en-US" sz="3344" dirty="0" err="1"/>
              <a:t>dignissim</a:t>
            </a:r>
            <a:r>
              <a:rPr lang="en-SG" altLang="en-US" sz="3344" dirty="0"/>
              <a:t>. </a:t>
            </a:r>
            <a:r>
              <a:rPr lang="en-SG" altLang="en-US" sz="3344" dirty="0" err="1"/>
              <a:t>Cras</a:t>
            </a:r>
            <a:r>
              <a:rPr lang="en-SG" altLang="en-US" sz="3344" dirty="0"/>
              <a:t> </a:t>
            </a:r>
            <a:r>
              <a:rPr lang="en-SG" altLang="en-US" sz="3344" dirty="0" err="1"/>
              <a:t>auctor</a:t>
            </a:r>
            <a:r>
              <a:rPr lang="en-SG" altLang="en-US" sz="3344" dirty="0"/>
              <a:t> </a:t>
            </a:r>
            <a:r>
              <a:rPr lang="en-SG" altLang="en-US" sz="3344" dirty="0" err="1"/>
              <a:t>nulla</a:t>
            </a:r>
            <a:r>
              <a:rPr lang="en-SG" altLang="en-US" sz="3344" dirty="0"/>
              <a:t> vitae </a:t>
            </a:r>
            <a:r>
              <a:rPr lang="en-SG" altLang="en-US" sz="3344" dirty="0" err="1"/>
              <a:t>feugiat</a:t>
            </a:r>
            <a:r>
              <a:rPr lang="en-SG" altLang="en-US" sz="3344" dirty="0"/>
              <a:t> </a:t>
            </a:r>
            <a:r>
              <a:rPr lang="en-SG" altLang="en-US" sz="3344" dirty="0" err="1"/>
              <a:t>blandit</a:t>
            </a:r>
            <a:r>
              <a:rPr lang="en-SG" altLang="en-US" sz="3344" dirty="0"/>
              <a:t>. </a:t>
            </a:r>
            <a:r>
              <a:rPr lang="en-SG" altLang="en-US" sz="3344" dirty="0" err="1"/>
              <a:t>Duis</a:t>
            </a:r>
            <a:r>
              <a:rPr lang="en-SG" altLang="en-US" sz="3344" dirty="0"/>
              <a:t> </a:t>
            </a:r>
            <a:r>
              <a:rPr lang="en-SG" altLang="en-US" sz="3344" dirty="0" err="1"/>
              <a:t>interdum</a:t>
            </a:r>
            <a:r>
              <a:rPr lang="en-SG" altLang="en-US" sz="3344" dirty="0"/>
              <a:t>, </a:t>
            </a:r>
            <a:r>
              <a:rPr lang="en-SG" altLang="en-US" sz="3344" dirty="0" err="1"/>
              <a:t>metus</a:t>
            </a:r>
            <a:r>
              <a:rPr lang="en-SG" altLang="en-US" sz="3344" dirty="0"/>
              <a:t> </a:t>
            </a:r>
            <a:r>
              <a:rPr lang="en-SG" altLang="en-US" sz="3344" dirty="0" err="1"/>
              <a:t>eu</a:t>
            </a:r>
            <a:r>
              <a:rPr lang="en-SG" altLang="en-US" sz="3344" dirty="0"/>
              <a:t> </a:t>
            </a:r>
            <a:r>
              <a:rPr lang="en-SG" altLang="en-US" sz="3344" dirty="0" err="1"/>
              <a:t>fringilla</a:t>
            </a:r>
            <a:r>
              <a:rPr lang="en-SG" altLang="en-US" sz="3344" dirty="0"/>
              <a:t> </a:t>
            </a:r>
            <a:r>
              <a:rPr lang="en-SG" altLang="en-US" sz="3344" dirty="0" err="1"/>
              <a:t>ornare</a:t>
            </a:r>
            <a:r>
              <a:rPr lang="en-SG" altLang="en-US" sz="3344" dirty="0"/>
              <a:t>, </a:t>
            </a:r>
            <a:r>
              <a:rPr lang="en-SG" altLang="en-US" sz="3344" dirty="0" err="1"/>
              <a:t>nisl</a:t>
            </a:r>
            <a:r>
              <a:rPr lang="en-SG" altLang="en-US" sz="3344" dirty="0"/>
              <a:t> </a:t>
            </a:r>
            <a:r>
              <a:rPr lang="en-SG" altLang="en-US" sz="3344" dirty="0" err="1"/>
              <a:t>erat</a:t>
            </a:r>
            <a:r>
              <a:rPr lang="en-SG" altLang="en-US" sz="3344" dirty="0"/>
              <a:t> </a:t>
            </a:r>
            <a:r>
              <a:rPr lang="en-SG" altLang="en-US" sz="3344" dirty="0" err="1"/>
              <a:t>rhoncus</a:t>
            </a:r>
            <a:r>
              <a:rPr lang="en-SG" altLang="en-US" sz="3344" dirty="0"/>
              <a:t> </a:t>
            </a:r>
            <a:r>
              <a:rPr lang="en-SG" altLang="en-US" sz="3344" dirty="0" err="1"/>
              <a:t>ipsum</a:t>
            </a:r>
            <a:r>
              <a:rPr lang="en-SG" altLang="en-US" sz="3344" dirty="0"/>
              <a:t>, id </a:t>
            </a:r>
            <a:r>
              <a:rPr lang="en-SG" altLang="en-US" sz="3344" dirty="0" err="1"/>
              <a:t>ultrices</a:t>
            </a:r>
            <a:r>
              <a:rPr lang="en-SG" altLang="en-US" sz="3344" dirty="0"/>
              <a:t> </a:t>
            </a:r>
            <a:r>
              <a:rPr lang="en-SG" altLang="en-US" sz="3344" dirty="0" err="1"/>
              <a:t>metus</a:t>
            </a:r>
            <a:r>
              <a:rPr lang="en-SG" altLang="en-US" sz="3344" dirty="0"/>
              <a:t> ligula at </a:t>
            </a:r>
            <a:r>
              <a:rPr lang="en-SG" altLang="en-US" sz="3344" dirty="0" err="1"/>
              <a:t>orci</a:t>
            </a:r>
            <a:r>
              <a:rPr lang="en-SG" altLang="en-US" sz="3344" dirty="0"/>
              <a:t>. </a:t>
            </a:r>
            <a:r>
              <a:rPr lang="en-SG" altLang="en-US" sz="3344" dirty="0" err="1"/>
              <a:t>Donec</a:t>
            </a:r>
            <a:r>
              <a:rPr lang="en-SG" altLang="en-US" sz="3344" dirty="0"/>
              <a:t> </a:t>
            </a:r>
            <a:r>
              <a:rPr lang="en-SG" altLang="en-US" sz="3344" dirty="0" err="1"/>
              <a:t>vulputate</a:t>
            </a:r>
            <a:r>
              <a:rPr lang="en-SG" altLang="en-US" sz="3344" dirty="0"/>
              <a:t> </a:t>
            </a:r>
            <a:r>
              <a:rPr lang="en-SG" altLang="en-US" sz="3344" dirty="0" err="1"/>
              <a:t>nibh</a:t>
            </a:r>
            <a:r>
              <a:rPr lang="en-SG" altLang="en-US" sz="3344" dirty="0"/>
              <a:t> a </a:t>
            </a:r>
            <a:r>
              <a:rPr lang="en-SG" altLang="en-US" sz="3344" dirty="0" err="1"/>
              <a:t>est</a:t>
            </a:r>
            <a:r>
              <a:rPr lang="en-SG" altLang="en-US" sz="3344" dirty="0"/>
              <a:t> </a:t>
            </a:r>
            <a:r>
              <a:rPr lang="en-SG" altLang="en-US" sz="3344" dirty="0" err="1"/>
              <a:t>imperdiet</a:t>
            </a:r>
            <a:r>
              <a:rPr lang="en-SG" altLang="en-US" sz="3344" dirty="0"/>
              <a:t>, </a:t>
            </a:r>
            <a:r>
              <a:rPr lang="en-SG" altLang="en-US" sz="3344" dirty="0" err="1"/>
              <a:t>eu</a:t>
            </a:r>
            <a:r>
              <a:rPr lang="en-SG" altLang="en-US" sz="3344" dirty="0"/>
              <a:t> </a:t>
            </a:r>
            <a:r>
              <a:rPr lang="en-SG" altLang="en-US" sz="3344" dirty="0" err="1"/>
              <a:t>fringilla</a:t>
            </a:r>
            <a:r>
              <a:rPr lang="en-SG" altLang="en-US" sz="3344" dirty="0"/>
              <a:t> </a:t>
            </a:r>
            <a:r>
              <a:rPr lang="en-SG" altLang="en-US" sz="3344" dirty="0" err="1"/>
              <a:t>arcu</a:t>
            </a:r>
            <a:r>
              <a:rPr lang="en-SG" altLang="en-US" sz="3344" dirty="0"/>
              <a:t> </a:t>
            </a:r>
            <a:r>
              <a:rPr lang="en-SG" altLang="en-US" sz="3344" dirty="0" err="1"/>
              <a:t>venenatis</a:t>
            </a:r>
            <a:r>
              <a:rPr lang="en-SG" altLang="en-US" sz="3344" dirty="0"/>
              <a:t>.</a:t>
            </a:r>
            <a:endParaRPr lang="en-US" altLang="en-US" sz="3344" dirty="0">
              <a:latin typeface="Myriad Pro" pitchFamily="34" charset="0"/>
            </a:endParaRPr>
          </a:p>
          <a:p>
            <a:pPr algn="just" eaLnBrk="1" hangingPunct="1">
              <a:defRPr/>
            </a:pPr>
            <a:endParaRPr lang="en-GB" altLang="en-US" sz="3022" dirty="0">
              <a:latin typeface="Myriad Pro" pitchFamily="34" charset="0"/>
            </a:endParaRPr>
          </a:p>
          <a:p>
            <a:pPr algn="just" eaLnBrk="1" hangingPunct="1">
              <a:defRPr/>
            </a:pPr>
            <a:r>
              <a:rPr lang="en-SG" altLang="en-US" sz="3344" dirty="0" err="1">
                <a:solidFill>
                  <a:prstClr val="black"/>
                </a:solidFill>
              </a:rPr>
              <a:t>Phasellus</a:t>
            </a:r>
            <a:r>
              <a:rPr lang="en-SG" altLang="en-US" sz="3344" dirty="0">
                <a:solidFill>
                  <a:prstClr val="black"/>
                </a:solidFill>
              </a:rPr>
              <a:t> </a:t>
            </a:r>
            <a:r>
              <a:rPr lang="en-SG" altLang="en-US" sz="3344" dirty="0" err="1">
                <a:solidFill>
                  <a:prstClr val="black"/>
                </a:solidFill>
              </a:rPr>
              <a:t>mollis</a:t>
            </a:r>
            <a:r>
              <a:rPr lang="en-SG" altLang="en-US" sz="3344" dirty="0">
                <a:solidFill>
                  <a:prstClr val="black"/>
                </a:solidFill>
              </a:rPr>
              <a:t> </a:t>
            </a:r>
            <a:r>
              <a:rPr lang="en-SG" altLang="en-US" sz="3344" dirty="0" err="1">
                <a:solidFill>
                  <a:prstClr val="black"/>
                </a:solidFill>
              </a:rPr>
              <a:t>tincidunt</a:t>
            </a:r>
            <a:r>
              <a:rPr lang="en-SG" altLang="en-US" sz="3344" dirty="0">
                <a:solidFill>
                  <a:prstClr val="black"/>
                </a:solidFill>
              </a:rPr>
              <a:t> </a:t>
            </a:r>
            <a:r>
              <a:rPr lang="en-SG" altLang="en-US" sz="3344" dirty="0" err="1">
                <a:solidFill>
                  <a:prstClr val="black"/>
                </a:solidFill>
              </a:rPr>
              <a:t>nunc</a:t>
            </a:r>
            <a:r>
              <a:rPr lang="en-SG" altLang="en-US" sz="3344" dirty="0">
                <a:solidFill>
                  <a:prstClr val="black"/>
                </a:solidFill>
              </a:rPr>
              <a:t> a </a:t>
            </a:r>
            <a:r>
              <a:rPr lang="en-SG" altLang="en-US" sz="3344" dirty="0" err="1">
                <a:solidFill>
                  <a:prstClr val="black"/>
                </a:solidFill>
              </a:rPr>
              <a:t>pretium</a:t>
            </a:r>
            <a:r>
              <a:rPr lang="en-SG" altLang="en-US" sz="3344" dirty="0">
                <a:solidFill>
                  <a:prstClr val="black"/>
                </a:solidFill>
              </a:rPr>
              <a:t>. </a:t>
            </a:r>
            <a:r>
              <a:rPr lang="en-SG" altLang="en-US" sz="3344" dirty="0" err="1">
                <a:solidFill>
                  <a:prstClr val="black"/>
                </a:solidFill>
              </a:rPr>
              <a:t>Nunc</a:t>
            </a:r>
            <a:r>
              <a:rPr lang="en-SG" altLang="en-US" sz="3344" dirty="0">
                <a:solidFill>
                  <a:prstClr val="black"/>
                </a:solidFill>
              </a:rPr>
              <a:t> </a:t>
            </a:r>
            <a:r>
              <a:rPr lang="en-SG" altLang="en-US" sz="3344" dirty="0" err="1">
                <a:solidFill>
                  <a:prstClr val="black"/>
                </a:solidFill>
              </a:rPr>
              <a:t>tincidunt</a:t>
            </a:r>
            <a:r>
              <a:rPr lang="en-SG" altLang="en-US" sz="3344" dirty="0">
                <a:solidFill>
                  <a:prstClr val="black"/>
                </a:solidFill>
              </a:rPr>
              <a:t> </a:t>
            </a:r>
            <a:r>
              <a:rPr lang="en-SG" altLang="en-US" sz="3344" dirty="0" err="1">
                <a:solidFill>
                  <a:prstClr val="black"/>
                </a:solidFill>
              </a:rPr>
              <a:t>quis</a:t>
            </a:r>
            <a:r>
              <a:rPr lang="en-SG" altLang="en-US" sz="3344" dirty="0">
                <a:solidFill>
                  <a:prstClr val="black"/>
                </a:solidFill>
              </a:rPr>
              <a:t> </a:t>
            </a:r>
            <a:r>
              <a:rPr lang="en-SG" altLang="en-US" sz="3344" dirty="0" err="1">
                <a:solidFill>
                  <a:prstClr val="black"/>
                </a:solidFill>
              </a:rPr>
              <a:t>nulla</a:t>
            </a:r>
            <a:r>
              <a:rPr lang="en-SG" altLang="en-US" sz="3344" dirty="0">
                <a:solidFill>
                  <a:prstClr val="black"/>
                </a:solidFill>
              </a:rPr>
              <a:t> ac </a:t>
            </a:r>
            <a:r>
              <a:rPr lang="en-SG" altLang="en-US" sz="3344" dirty="0" err="1">
                <a:solidFill>
                  <a:prstClr val="black"/>
                </a:solidFill>
              </a:rPr>
              <a:t>feugiat</a:t>
            </a:r>
            <a:r>
              <a:rPr lang="en-SG" altLang="en-US" sz="3344" dirty="0">
                <a:solidFill>
                  <a:prstClr val="black"/>
                </a:solidFill>
              </a:rPr>
              <a:t>. </a:t>
            </a:r>
            <a:r>
              <a:rPr lang="en-SG" altLang="en-US" sz="3344" dirty="0" err="1">
                <a:solidFill>
                  <a:prstClr val="black"/>
                </a:solidFill>
              </a:rPr>
              <a:t>Quisque</a:t>
            </a:r>
            <a:r>
              <a:rPr lang="en-SG" altLang="en-US" sz="3344" dirty="0">
                <a:solidFill>
                  <a:prstClr val="black"/>
                </a:solidFill>
              </a:rPr>
              <a:t> </a:t>
            </a:r>
            <a:r>
              <a:rPr lang="en-SG" altLang="en-US" sz="3344" dirty="0" err="1">
                <a:solidFill>
                  <a:prstClr val="black"/>
                </a:solidFill>
              </a:rPr>
              <a:t>gravida</a:t>
            </a:r>
            <a:r>
              <a:rPr lang="en-SG" altLang="en-US" sz="3344" dirty="0">
                <a:solidFill>
                  <a:prstClr val="black"/>
                </a:solidFill>
              </a:rPr>
              <a:t>, </a:t>
            </a:r>
            <a:r>
              <a:rPr lang="en-SG" altLang="en-US" sz="3344" dirty="0" err="1">
                <a:solidFill>
                  <a:prstClr val="black"/>
                </a:solidFill>
              </a:rPr>
              <a:t>dolor</a:t>
            </a:r>
            <a:r>
              <a:rPr lang="en-SG" altLang="en-US" sz="3344" dirty="0">
                <a:solidFill>
                  <a:prstClr val="black"/>
                </a:solidFill>
              </a:rPr>
              <a:t> </a:t>
            </a:r>
            <a:r>
              <a:rPr lang="en-SG" altLang="en-US" sz="3344" dirty="0" err="1">
                <a:solidFill>
                  <a:prstClr val="black"/>
                </a:solidFill>
              </a:rPr>
              <a:t>efficitur</a:t>
            </a:r>
            <a:r>
              <a:rPr lang="en-SG" altLang="en-US" sz="3344" dirty="0">
                <a:solidFill>
                  <a:prstClr val="black"/>
                </a:solidFill>
              </a:rPr>
              <a:t> </a:t>
            </a:r>
            <a:r>
              <a:rPr lang="en-SG" altLang="en-US" sz="3344" dirty="0" err="1">
                <a:solidFill>
                  <a:prstClr val="black"/>
                </a:solidFill>
              </a:rPr>
              <a:t>feugiat</a:t>
            </a:r>
            <a:r>
              <a:rPr lang="en-SG" altLang="en-US" sz="3344" dirty="0">
                <a:solidFill>
                  <a:prstClr val="black"/>
                </a:solidFill>
              </a:rPr>
              <a:t> </a:t>
            </a:r>
            <a:r>
              <a:rPr lang="en-SG" altLang="en-US" sz="3344" dirty="0" err="1">
                <a:solidFill>
                  <a:prstClr val="black"/>
                </a:solidFill>
              </a:rPr>
              <a:t>sagittis</a:t>
            </a:r>
            <a:r>
              <a:rPr lang="en-SG" altLang="en-US" sz="3344" dirty="0">
                <a:solidFill>
                  <a:prstClr val="black"/>
                </a:solidFill>
              </a:rPr>
              <a:t>, ex </a:t>
            </a:r>
            <a:r>
              <a:rPr lang="en-SG" altLang="en-US" sz="3344" dirty="0" err="1">
                <a:solidFill>
                  <a:prstClr val="black"/>
                </a:solidFill>
              </a:rPr>
              <a:t>massa</a:t>
            </a:r>
            <a:r>
              <a:rPr lang="en-SG" altLang="en-US" sz="3344" dirty="0">
                <a:solidFill>
                  <a:prstClr val="black"/>
                </a:solidFill>
              </a:rPr>
              <a:t> </a:t>
            </a:r>
            <a:r>
              <a:rPr lang="en-SG" altLang="en-US" sz="3344" dirty="0" err="1">
                <a:solidFill>
                  <a:prstClr val="black"/>
                </a:solidFill>
              </a:rPr>
              <a:t>pellentesque</a:t>
            </a:r>
            <a:r>
              <a:rPr lang="en-SG" altLang="en-US" sz="3344" dirty="0">
                <a:solidFill>
                  <a:prstClr val="black"/>
                </a:solidFill>
              </a:rPr>
              <a:t> </a:t>
            </a:r>
            <a:r>
              <a:rPr lang="en-SG" altLang="en-US" sz="3344" dirty="0" err="1">
                <a:solidFill>
                  <a:prstClr val="black"/>
                </a:solidFill>
              </a:rPr>
              <a:t>ipsum</a:t>
            </a:r>
            <a:r>
              <a:rPr lang="en-SG" altLang="en-US" sz="3344" dirty="0">
                <a:solidFill>
                  <a:prstClr val="black"/>
                </a:solidFill>
              </a:rPr>
              <a:t>, in </a:t>
            </a:r>
            <a:r>
              <a:rPr lang="en-SG" altLang="en-US" sz="3344" dirty="0" err="1">
                <a:solidFill>
                  <a:prstClr val="black"/>
                </a:solidFill>
              </a:rPr>
              <a:t>pellentesque</a:t>
            </a:r>
            <a:r>
              <a:rPr lang="en-SG" altLang="en-US" sz="3344" dirty="0">
                <a:solidFill>
                  <a:prstClr val="black"/>
                </a:solidFill>
              </a:rPr>
              <a:t> </a:t>
            </a:r>
            <a:r>
              <a:rPr lang="en-SG" altLang="en-US" sz="3344" dirty="0" err="1">
                <a:solidFill>
                  <a:prstClr val="black"/>
                </a:solidFill>
              </a:rPr>
              <a:t>metus</a:t>
            </a:r>
            <a:r>
              <a:rPr lang="en-SG" altLang="en-US" sz="3344" dirty="0">
                <a:solidFill>
                  <a:prstClr val="black"/>
                </a:solidFill>
              </a:rPr>
              <a:t> </a:t>
            </a:r>
            <a:r>
              <a:rPr lang="en-SG" altLang="en-US" sz="3344" dirty="0" err="1">
                <a:solidFill>
                  <a:prstClr val="black"/>
                </a:solidFill>
              </a:rPr>
              <a:t>nulla</a:t>
            </a:r>
            <a:r>
              <a:rPr lang="en-SG" altLang="en-US" sz="3344" dirty="0">
                <a:solidFill>
                  <a:prstClr val="black"/>
                </a:solidFill>
              </a:rPr>
              <a:t> ac dui. </a:t>
            </a:r>
            <a:r>
              <a:rPr lang="en-SG" altLang="en-US" sz="3344" dirty="0" err="1">
                <a:solidFill>
                  <a:prstClr val="black"/>
                </a:solidFill>
              </a:rPr>
              <a:t>Nunc</a:t>
            </a:r>
            <a:r>
              <a:rPr lang="en-SG" altLang="en-US" sz="3344" dirty="0">
                <a:solidFill>
                  <a:prstClr val="black"/>
                </a:solidFill>
              </a:rPr>
              <a:t> at </a:t>
            </a:r>
            <a:r>
              <a:rPr lang="en-SG" altLang="en-US" sz="3344" dirty="0" err="1">
                <a:solidFill>
                  <a:prstClr val="black"/>
                </a:solidFill>
              </a:rPr>
              <a:t>diam</a:t>
            </a:r>
            <a:r>
              <a:rPr lang="en-SG" altLang="en-US" sz="3344" dirty="0">
                <a:solidFill>
                  <a:prstClr val="black"/>
                </a:solidFill>
              </a:rPr>
              <a:t> in mi </a:t>
            </a:r>
            <a:r>
              <a:rPr lang="en-SG" altLang="en-US" sz="3344" dirty="0" err="1">
                <a:solidFill>
                  <a:prstClr val="black"/>
                </a:solidFill>
              </a:rPr>
              <a:t>ultrices</a:t>
            </a:r>
            <a:r>
              <a:rPr lang="en-SG" altLang="en-US" sz="3344" dirty="0">
                <a:solidFill>
                  <a:prstClr val="black"/>
                </a:solidFill>
              </a:rPr>
              <a:t> </a:t>
            </a:r>
            <a:r>
              <a:rPr lang="en-SG" altLang="en-US" sz="3344" dirty="0" err="1">
                <a:solidFill>
                  <a:prstClr val="black"/>
                </a:solidFill>
              </a:rPr>
              <a:t>scelerisque</a:t>
            </a:r>
            <a:r>
              <a:rPr lang="en-SG" altLang="en-US" sz="3344" dirty="0">
                <a:solidFill>
                  <a:prstClr val="black"/>
                </a:solidFill>
              </a:rPr>
              <a:t> id </a:t>
            </a:r>
            <a:r>
              <a:rPr lang="en-SG" altLang="en-US" sz="3344" dirty="0" err="1">
                <a:solidFill>
                  <a:prstClr val="black"/>
                </a:solidFill>
              </a:rPr>
              <a:t>mattis</a:t>
            </a:r>
            <a:r>
              <a:rPr lang="en-SG" altLang="en-US" sz="3344" dirty="0">
                <a:solidFill>
                  <a:prstClr val="black"/>
                </a:solidFill>
              </a:rPr>
              <a:t> diam. </a:t>
            </a:r>
            <a:r>
              <a:rPr lang="en-SG" altLang="en-US" sz="3344" dirty="0" err="1">
                <a:solidFill>
                  <a:prstClr val="black"/>
                </a:solidFill>
              </a:rPr>
              <a:t>Donec</a:t>
            </a:r>
            <a:r>
              <a:rPr lang="en-SG" altLang="en-US" sz="3344" dirty="0">
                <a:solidFill>
                  <a:prstClr val="black"/>
                </a:solidFill>
              </a:rPr>
              <a:t> </a:t>
            </a:r>
            <a:r>
              <a:rPr lang="en-SG" altLang="en-US" sz="3344" dirty="0" err="1">
                <a:solidFill>
                  <a:prstClr val="black"/>
                </a:solidFill>
              </a:rPr>
              <a:t>volutpat</a:t>
            </a:r>
            <a:r>
              <a:rPr lang="en-SG" altLang="en-US" sz="3344" dirty="0">
                <a:solidFill>
                  <a:prstClr val="black"/>
                </a:solidFill>
              </a:rPr>
              <a:t> </a:t>
            </a:r>
            <a:r>
              <a:rPr lang="en-SG" altLang="en-US" sz="3344" dirty="0" err="1">
                <a:solidFill>
                  <a:prstClr val="black"/>
                </a:solidFill>
              </a:rPr>
              <a:t>nisl</a:t>
            </a:r>
            <a:r>
              <a:rPr lang="en-SG" altLang="en-US" sz="3344" dirty="0">
                <a:solidFill>
                  <a:prstClr val="black"/>
                </a:solidFill>
              </a:rPr>
              <a:t> </a:t>
            </a:r>
            <a:r>
              <a:rPr lang="en-SG" altLang="en-US" sz="3344" dirty="0" err="1">
                <a:solidFill>
                  <a:prstClr val="black"/>
                </a:solidFill>
              </a:rPr>
              <a:t>efficitur</a:t>
            </a:r>
            <a:r>
              <a:rPr lang="en-SG" altLang="en-US" sz="3344" dirty="0">
                <a:solidFill>
                  <a:prstClr val="black"/>
                </a:solidFill>
              </a:rPr>
              <a:t> </a:t>
            </a:r>
            <a:r>
              <a:rPr lang="en-SG" altLang="en-US" sz="3344" dirty="0" err="1">
                <a:solidFill>
                  <a:prstClr val="black"/>
                </a:solidFill>
              </a:rPr>
              <a:t>felis</a:t>
            </a:r>
            <a:r>
              <a:rPr lang="en-SG" altLang="en-US" sz="3344" dirty="0">
                <a:solidFill>
                  <a:prstClr val="black"/>
                </a:solidFill>
              </a:rPr>
              <a:t> </a:t>
            </a:r>
            <a:r>
              <a:rPr lang="en-SG" altLang="en-US" sz="3344" dirty="0" err="1">
                <a:solidFill>
                  <a:prstClr val="black"/>
                </a:solidFill>
              </a:rPr>
              <a:t>elementum</a:t>
            </a:r>
            <a:r>
              <a:rPr lang="en-SG" altLang="en-US" sz="3344" dirty="0">
                <a:solidFill>
                  <a:prstClr val="black"/>
                </a:solidFill>
              </a:rPr>
              <a:t>, non tempus </a:t>
            </a:r>
            <a:r>
              <a:rPr lang="en-SG" altLang="en-US" sz="3344" dirty="0" err="1">
                <a:solidFill>
                  <a:prstClr val="black"/>
                </a:solidFill>
              </a:rPr>
              <a:t>tellus</a:t>
            </a:r>
            <a:r>
              <a:rPr lang="en-SG" altLang="en-US" sz="3344" dirty="0">
                <a:solidFill>
                  <a:prstClr val="black"/>
                </a:solidFill>
              </a:rPr>
              <a:t> </a:t>
            </a:r>
            <a:r>
              <a:rPr lang="en-SG" altLang="en-US" sz="3344" dirty="0" err="1">
                <a:solidFill>
                  <a:prstClr val="black"/>
                </a:solidFill>
              </a:rPr>
              <a:t>fringilla</a:t>
            </a:r>
            <a:r>
              <a:rPr lang="en-SG" altLang="en-US" sz="3344" dirty="0">
                <a:solidFill>
                  <a:prstClr val="black"/>
                </a:solidFill>
              </a:rPr>
              <a:t>. </a:t>
            </a:r>
            <a:r>
              <a:rPr lang="en-SG" altLang="en-US" sz="3344" dirty="0" err="1">
                <a:solidFill>
                  <a:prstClr val="black"/>
                </a:solidFill>
              </a:rPr>
              <a:t>Vivamus</a:t>
            </a:r>
            <a:r>
              <a:rPr lang="en-SG" altLang="en-US" sz="3344" dirty="0">
                <a:solidFill>
                  <a:prstClr val="black"/>
                </a:solidFill>
              </a:rPr>
              <a:t> </a:t>
            </a:r>
            <a:r>
              <a:rPr lang="en-SG" altLang="en-US" sz="3344" dirty="0" err="1">
                <a:solidFill>
                  <a:prstClr val="black"/>
                </a:solidFill>
              </a:rPr>
              <a:t>porttitor</a:t>
            </a:r>
            <a:r>
              <a:rPr lang="en-SG" altLang="en-US" sz="3344" dirty="0">
                <a:solidFill>
                  <a:prstClr val="black"/>
                </a:solidFill>
              </a:rPr>
              <a:t> </a:t>
            </a:r>
            <a:r>
              <a:rPr lang="en-SG" altLang="en-US" sz="3344" dirty="0" err="1">
                <a:solidFill>
                  <a:prstClr val="black"/>
                </a:solidFill>
              </a:rPr>
              <a:t>gravida</a:t>
            </a:r>
            <a:r>
              <a:rPr lang="en-SG" altLang="en-US" sz="3344" dirty="0">
                <a:solidFill>
                  <a:prstClr val="black"/>
                </a:solidFill>
              </a:rPr>
              <a:t> </a:t>
            </a:r>
            <a:r>
              <a:rPr lang="en-SG" altLang="en-US" sz="3344" dirty="0" err="1">
                <a:solidFill>
                  <a:prstClr val="black"/>
                </a:solidFill>
              </a:rPr>
              <a:t>est</a:t>
            </a:r>
            <a:r>
              <a:rPr lang="en-SG" altLang="en-US" sz="3344" dirty="0">
                <a:solidFill>
                  <a:prstClr val="black"/>
                </a:solidFill>
              </a:rPr>
              <a:t> sit </a:t>
            </a:r>
            <a:r>
              <a:rPr lang="en-SG" altLang="en-US" sz="3344" dirty="0" err="1">
                <a:solidFill>
                  <a:prstClr val="black"/>
                </a:solidFill>
              </a:rPr>
              <a:t>amet</a:t>
            </a:r>
            <a:r>
              <a:rPr lang="en-SG" altLang="en-US" sz="3344" dirty="0">
                <a:solidFill>
                  <a:prstClr val="black"/>
                </a:solidFill>
              </a:rPr>
              <a:t> </a:t>
            </a:r>
            <a:r>
              <a:rPr lang="en-SG" altLang="en-US" sz="3344" dirty="0" err="1">
                <a:solidFill>
                  <a:prstClr val="black"/>
                </a:solidFill>
              </a:rPr>
              <a:t>dignissim</a:t>
            </a:r>
            <a:r>
              <a:rPr lang="en-SG" altLang="en-US" sz="3344" dirty="0">
                <a:solidFill>
                  <a:prstClr val="black"/>
                </a:solidFill>
              </a:rPr>
              <a:t>. </a:t>
            </a:r>
            <a:r>
              <a:rPr lang="en-SG" altLang="en-US" sz="3344" dirty="0" err="1">
                <a:solidFill>
                  <a:prstClr val="black"/>
                </a:solidFill>
              </a:rPr>
              <a:t>Cras</a:t>
            </a:r>
            <a:r>
              <a:rPr lang="en-SG" altLang="en-US" sz="3344" dirty="0">
                <a:solidFill>
                  <a:prstClr val="black"/>
                </a:solidFill>
              </a:rPr>
              <a:t> </a:t>
            </a:r>
            <a:r>
              <a:rPr lang="en-SG" altLang="en-US" sz="3344" dirty="0" err="1">
                <a:solidFill>
                  <a:prstClr val="black"/>
                </a:solidFill>
              </a:rPr>
              <a:t>auctor</a:t>
            </a:r>
            <a:r>
              <a:rPr lang="en-SG" altLang="en-US" sz="3344" dirty="0">
                <a:solidFill>
                  <a:prstClr val="black"/>
                </a:solidFill>
              </a:rPr>
              <a:t> </a:t>
            </a:r>
            <a:r>
              <a:rPr lang="en-SG" altLang="en-US" sz="3344" dirty="0" err="1">
                <a:solidFill>
                  <a:prstClr val="black"/>
                </a:solidFill>
              </a:rPr>
              <a:t>nulla</a:t>
            </a:r>
            <a:r>
              <a:rPr lang="en-SG" altLang="en-US" sz="3344" dirty="0">
                <a:solidFill>
                  <a:prstClr val="black"/>
                </a:solidFill>
              </a:rPr>
              <a:t> vitae </a:t>
            </a:r>
            <a:r>
              <a:rPr lang="en-SG" altLang="en-US" sz="3344" dirty="0" err="1">
                <a:solidFill>
                  <a:prstClr val="black"/>
                </a:solidFill>
              </a:rPr>
              <a:t>feugiat</a:t>
            </a:r>
            <a:r>
              <a:rPr lang="en-SG" altLang="en-US" sz="3344" dirty="0">
                <a:solidFill>
                  <a:prstClr val="black"/>
                </a:solidFill>
              </a:rPr>
              <a:t> </a:t>
            </a:r>
            <a:r>
              <a:rPr lang="en-SG" altLang="en-US" sz="3344" dirty="0" err="1">
                <a:solidFill>
                  <a:prstClr val="black"/>
                </a:solidFill>
              </a:rPr>
              <a:t>blandit</a:t>
            </a:r>
            <a:r>
              <a:rPr lang="en-SG" altLang="en-US" sz="3344" dirty="0">
                <a:solidFill>
                  <a:prstClr val="black"/>
                </a:solidFill>
              </a:rPr>
              <a:t>. </a:t>
            </a:r>
            <a:r>
              <a:rPr lang="en-SG" altLang="en-US" sz="3344" dirty="0" err="1">
                <a:solidFill>
                  <a:prstClr val="black"/>
                </a:solidFill>
              </a:rPr>
              <a:t>Duis</a:t>
            </a:r>
            <a:r>
              <a:rPr lang="en-SG" altLang="en-US" sz="3344" dirty="0">
                <a:solidFill>
                  <a:prstClr val="black"/>
                </a:solidFill>
              </a:rPr>
              <a:t> </a:t>
            </a:r>
            <a:r>
              <a:rPr lang="en-SG" altLang="en-US" sz="3344" dirty="0" err="1">
                <a:solidFill>
                  <a:prstClr val="black"/>
                </a:solidFill>
              </a:rPr>
              <a:t>interdum</a:t>
            </a:r>
            <a:r>
              <a:rPr lang="en-SG" altLang="en-US" sz="3344" dirty="0">
                <a:solidFill>
                  <a:prstClr val="black"/>
                </a:solidFill>
              </a:rPr>
              <a:t>, </a:t>
            </a:r>
            <a:r>
              <a:rPr lang="en-SG" altLang="en-US" sz="3344" dirty="0" err="1">
                <a:solidFill>
                  <a:prstClr val="black"/>
                </a:solidFill>
              </a:rPr>
              <a:t>metus</a:t>
            </a:r>
            <a:r>
              <a:rPr lang="en-SG" altLang="en-US" sz="3344" dirty="0">
                <a:solidFill>
                  <a:prstClr val="black"/>
                </a:solidFill>
              </a:rPr>
              <a:t> </a:t>
            </a:r>
            <a:r>
              <a:rPr lang="en-SG" altLang="en-US" sz="3344" dirty="0" err="1">
                <a:solidFill>
                  <a:prstClr val="black"/>
                </a:solidFill>
              </a:rPr>
              <a:t>eu</a:t>
            </a:r>
            <a:r>
              <a:rPr lang="en-SG" altLang="en-US" sz="3344" dirty="0">
                <a:solidFill>
                  <a:prstClr val="black"/>
                </a:solidFill>
              </a:rPr>
              <a:t> </a:t>
            </a:r>
            <a:r>
              <a:rPr lang="en-SG" altLang="en-US" sz="3344" dirty="0" err="1">
                <a:solidFill>
                  <a:prstClr val="black"/>
                </a:solidFill>
              </a:rPr>
              <a:t>fringilla</a:t>
            </a:r>
            <a:r>
              <a:rPr lang="en-SG" altLang="en-US" sz="3344" dirty="0">
                <a:solidFill>
                  <a:prstClr val="black"/>
                </a:solidFill>
              </a:rPr>
              <a:t> </a:t>
            </a:r>
            <a:r>
              <a:rPr lang="en-SG" altLang="en-US" sz="3344" dirty="0" err="1">
                <a:solidFill>
                  <a:prstClr val="black"/>
                </a:solidFill>
              </a:rPr>
              <a:t>ornare</a:t>
            </a:r>
            <a:r>
              <a:rPr lang="en-SG" altLang="en-US" sz="3344" dirty="0">
                <a:solidFill>
                  <a:prstClr val="black"/>
                </a:solidFill>
              </a:rPr>
              <a:t>, </a:t>
            </a:r>
            <a:r>
              <a:rPr lang="en-SG" altLang="en-US" sz="3344" dirty="0" err="1">
                <a:solidFill>
                  <a:prstClr val="black"/>
                </a:solidFill>
              </a:rPr>
              <a:t>nisl</a:t>
            </a:r>
            <a:r>
              <a:rPr lang="en-SG" altLang="en-US" sz="3344" dirty="0">
                <a:solidFill>
                  <a:prstClr val="black"/>
                </a:solidFill>
              </a:rPr>
              <a:t> </a:t>
            </a:r>
            <a:r>
              <a:rPr lang="en-SG" altLang="en-US" sz="3344" dirty="0" err="1">
                <a:solidFill>
                  <a:prstClr val="black"/>
                </a:solidFill>
              </a:rPr>
              <a:t>erat</a:t>
            </a:r>
            <a:r>
              <a:rPr lang="en-SG" altLang="en-US" sz="3344" dirty="0">
                <a:solidFill>
                  <a:prstClr val="black"/>
                </a:solidFill>
              </a:rPr>
              <a:t> </a:t>
            </a:r>
            <a:r>
              <a:rPr lang="en-SG" altLang="en-US" sz="3344" dirty="0" err="1">
                <a:solidFill>
                  <a:prstClr val="black"/>
                </a:solidFill>
              </a:rPr>
              <a:t>rhoncus</a:t>
            </a:r>
            <a:r>
              <a:rPr lang="en-SG" altLang="en-US" sz="3344" dirty="0">
                <a:solidFill>
                  <a:prstClr val="black"/>
                </a:solidFill>
              </a:rPr>
              <a:t> </a:t>
            </a:r>
            <a:r>
              <a:rPr lang="en-SG" altLang="en-US" sz="3344" dirty="0" err="1">
                <a:solidFill>
                  <a:prstClr val="black"/>
                </a:solidFill>
              </a:rPr>
              <a:t>ipsum</a:t>
            </a:r>
            <a:r>
              <a:rPr lang="en-SG" altLang="en-US" sz="3344" dirty="0">
                <a:solidFill>
                  <a:prstClr val="black"/>
                </a:solidFill>
              </a:rPr>
              <a:t>, id </a:t>
            </a:r>
            <a:r>
              <a:rPr lang="en-SG" altLang="en-US" sz="3344" dirty="0" err="1">
                <a:solidFill>
                  <a:prstClr val="black"/>
                </a:solidFill>
              </a:rPr>
              <a:t>ultrices</a:t>
            </a:r>
            <a:r>
              <a:rPr lang="en-SG" altLang="en-US" sz="3344" dirty="0">
                <a:solidFill>
                  <a:prstClr val="black"/>
                </a:solidFill>
              </a:rPr>
              <a:t> </a:t>
            </a:r>
            <a:r>
              <a:rPr lang="en-SG" altLang="en-US" sz="3344" dirty="0" err="1">
                <a:solidFill>
                  <a:prstClr val="black"/>
                </a:solidFill>
              </a:rPr>
              <a:t>metus</a:t>
            </a:r>
            <a:r>
              <a:rPr lang="en-SG" altLang="en-US" sz="3344" dirty="0">
                <a:solidFill>
                  <a:prstClr val="black"/>
                </a:solidFill>
              </a:rPr>
              <a:t> ligula at </a:t>
            </a:r>
            <a:r>
              <a:rPr lang="en-SG" altLang="en-US" sz="3344" dirty="0" err="1">
                <a:solidFill>
                  <a:prstClr val="black"/>
                </a:solidFill>
              </a:rPr>
              <a:t>orci</a:t>
            </a:r>
            <a:r>
              <a:rPr lang="en-SG" altLang="en-US" sz="3344" dirty="0">
                <a:solidFill>
                  <a:prstClr val="black"/>
                </a:solidFill>
              </a:rPr>
              <a:t>. Donec </a:t>
            </a:r>
            <a:r>
              <a:rPr lang="en-SG" altLang="en-US" sz="3344" dirty="0" err="1">
                <a:solidFill>
                  <a:prstClr val="black"/>
                </a:solidFill>
              </a:rPr>
              <a:t>vulputate</a:t>
            </a:r>
            <a:r>
              <a:rPr lang="en-SG" altLang="en-US" sz="3344" dirty="0">
                <a:solidFill>
                  <a:prstClr val="black"/>
                </a:solidFill>
              </a:rPr>
              <a:t> </a:t>
            </a:r>
            <a:r>
              <a:rPr lang="en-SG" altLang="en-US" sz="3344" dirty="0" err="1">
                <a:solidFill>
                  <a:prstClr val="black"/>
                </a:solidFill>
              </a:rPr>
              <a:t>nibh</a:t>
            </a:r>
            <a:r>
              <a:rPr lang="en-SG" altLang="en-US" sz="3344" dirty="0">
                <a:solidFill>
                  <a:prstClr val="black"/>
                </a:solidFill>
              </a:rPr>
              <a:t> a </a:t>
            </a:r>
            <a:r>
              <a:rPr lang="en-SG" altLang="en-US" sz="3344" dirty="0" err="1">
                <a:solidFill>
                  <a:prstClr val="black"/>
                </a:solidFill>
              </a:rPr>
              <a:t>est</a:t>
            </a:r>
            <a:r>
              <a:rPr lang="en-SG" altLang="en-US" sz="3344" dirty="0">
                <a:solidFill>
                  <a:prstClr val="black"/>
                </a:solidFill>
              </a:rPr>
              <a:t> </a:t>
            </a:r>
            <a:r>
              <a:rPr lang="en-SG" altLang="en-US" sz="3344" dirty="0" err="1">
                <a:solidFill>
                  <a:prstClr val="black"/>
                </a:solidFill>
              </a:rPr>
              <a:t>imperdiet</a:t>
            </a:r>
            <a:r>
              <a:rPr lang="en-SG" altLang="en-US" sz="3344" dirty="0">
                <a:solidFill>
                  <a:prstClr val="black"/>
                </a:solidFill>
              </a:rPr>
              <a:t>, </a:t>
            </a:r>
            <a:r>
              <a:rPr lang="en-SG" altLang="en-US" sz="3344" dirty="0" err="1">
                <a:solidFill>
                  <a:prstClr val="black"/>
                </a:solidFill>
              </a:rPr>
              <a:t>eu</a:t>
            </a:r>
            <a:r>
              <a:rPr lang="en-SG" altLang="en-US" sz="3344" dirty="0">
                <a:solidFill>
                  <a:prstClr val="black"/>
                </a:solidFill>
              </a:rPr>
              <a:t> </a:t>
            </a:r>
            <a:r>
              <a:rPr lang="en-SG" altLang="en-US" sz="3344" dirty="0" err="1">
                <a:solidFill>
                  <a:prstClr val="black"/>
                </a:solidFill>
              </a:rPr>
              <a:t>fringilla</a:t>
            </a:r>
            <a:r>
              <a:rPr lang="en-SG" altLang="en-US" sz="3344" dirty="0">
                <a:solidFill>
                  <a:prstClr val="black"/>
                </a:solidFill>
              </a:rPr>
              <a:t> </a:t>
            </a:r>
            <a:r>
              <a:rPr lang="en-SG" altLang="en-US" sz="3344" dirty="0" err="1">
                <a:solidFill>
                  <a:prstClr val="black"/>
                </a:solidFill>
              </a:rPr>
              <a:t>arcu</a:t>
            </a:r>
            <a:r>
              <a:rPr lang="en-SG" altLang="en-US" sz="3344" dirty="0">
                <a:solidFill>
                  <a:prstClr val="black"/>
                </a:solidFill>
              </a:rPr>
              <a:t> </a:t>
            </a:r>
            <a:r>
              <a:rPr lang="en-SG" altLang="en-US" sz="3344" dirty="0" err="1">
                <a:solidFill>
                  <a:prstClr val="black"/>
                </a:solidFill>
              </a:rPr>
              <a:t>venenatis</a:t>
            </a:r>
            <a:r>
              <a:rPr lang="en-SG" altLang="en-US" sz="3344" dirty="0">
                <a:solidFill>
                  <a:prstClr val="black"/>
                </a:solidFill>
              </a:rPr>
              <a:t>.</a:t>
            </a:r>
          </a:p>
          <a:p>
            <a:pPr algn="just" eaLnBrk="1" hangingPunct="1">
              <a:defRPr/>
            </a:pPr>
            <a:endParaRPr lang="en-SG" altLang="en-US" sz="3344" dirty="0">
              <a:solidFill>
                <a:prstClr val="black"/>
              </a:solidFill>
              <a:latin typeface="Myriad Pro" pitchFamily="34" charset="0"/>
            </a:endParaRPr>
          </a:p>
          <a:p>
            <a:pPr algn="just">
              <a:defRPr/>
            </a:pPr>
            <a:r>
              <a:rPr lang="en-US" altLang="en-US" sz="3022" dirty="0">
                <a:latin typeface="Myriad Pro" pitchFamily="34" charset="0"/>
              </a:rPr>
              <a:t> </a:t>
            </a:r>
            <a:r>
              <a:rPr lang="en-US" altLang="en-US" sz="4100" b="1" dirty="0">
                <a:latin typeface="Myriad Pro" pitchFamily="34" charset="0"/>
              </a:rPr>
              <a:t>&lt;HEADING 5 (Conclusions-Key points why investor would fund the invention and amount of funding </a:t>
            </a:r>
            <a:r>
              <a:rPr lang="en-US" altLang="en-US" sz="4100" b="1" dirty="0" err="1">
                <a:latin typeface="Myriad Pro" pitchFamily="34" charset="0"/>
              </a:rPr>
              <a:t>requitred</a:t>
            </a:r>
            <a:r>
              <a:rPr lang="en-US" altLang="en-US" sz="4100" b="1" dirty="0">
                <a:latin typeface="Myriad Pro" pitchFamily="34" charset="0"/>
              </a:rPr>
              <a:t>)&gt;</a:t>
            </a:r>
          </a:p>
          <a:p>
            <a:pPr marL="514350" indent="-514350" algn="just">
              <a:buFont typeface="+mj-lt"/>
              <a:buAutoNum type="arabicPeriod"/>
              <a:defRPr/>
            </a:pPr>
            <a:r>
              <a:rPr lang="en-SG" altLang="en-US" sz="3340" dirty="0" err="1"/>
              <a:t>Fusce</a:t>
            </a:r>
            <a:r>
              <a:rPr lang="en-SG" altLang="en-US" sz="3340" dirty="0"/>
              <a:t> </a:t>
            </a:r>
            <a:r>
              <a:rPr lang="en-SG" altLang="en-US" sz="3340" dirty="0" err="1"/>
              <a:t>faucibus</a:t>
            </a:r>
            <a:r>
              <a:rPr lang="en-SG" altLang="en-US" sz="3340" dirty="0"/>
              <a:t> </a:t>
            </a:r>
            <a:r>
              <a:rPr lang="en-SG" altLang="en-US" sz="3340" dirty="0" err="1"/>
              <a:t>malesuada</a:t>
            </a:r>
            <a:r>
              <a:rPr lang="en-SG" altLang="en-US" sz="3340" dirty="0"/>
              <a:t> </a:t>
            </a:r>
            <a:r>
              <a:rPr lang="en-SG" altLang="en-US" sz="3340" dirty="0" err="1"/>
              <a:t>porttitor</a:t>
            </a:r>
            <a:r>
              <a:rPr lang="en-SG" altLang="en-US" sz="3340" dirty="0"/>
              <a:t>. </a:t>
            </a:r>
          </a:p>
          <a:p>
            <a:pPr marL="514350" indent="-514350" algn="just">
              <a:buFont typeface="+mj-lt"/>
              <a:buAutoNum type="arabicPeriod"/>
              <a:defRPr/>
            </a:pPr>
            <a:r>
              <a:rPr lang="en-SG" altLang="en-US" sz="3340" dirty="0"/>
              <a:t>Maecenas </a:t>
            </a:r>
            <a:r>
              <a:rPr lang="en-SG" altLang="en-US" sz="3340" dirty="0" err="1"/>
              <a:t>augue</a:t>
            </a:r>
            <a:r>
              <a:rPr lang="en-SG" altLang="en-US" sz="3340" dirty="0"/>
              <a:t> </a:t>
            </a:r>
            <a:r>
              <a:rPr lang="en-SG" altLang="en-US" sz="3340" dirty="0" err="1"/>
              <a:t>augue</a:t>
            </a:r>
            <a:r>
              <a:rPr lang="en-SG" altLang="en-US" sz="3340" dirty="0"/>
              <a:t>, </a:t>
            </a:r>
          </a:p>
          <a:p>
            <a:pPr marL="514350" indent="-514350" algn="just">
              <a:buFont typeface="+mj-lt"/>
              <a:buAutoNum type="arabicPeriod"/>
              <a:defRPr/>
            </a:pPr>
            <a:r>
              <a:rPr lang="en-SG" altLang="en-US" sz="3340" dirty="0"/>
              <a:t>Mattis sit </a:t>
            </a:r>
            <a:r>
              <a:rPr lang="en-SG" altLang="en-US" sz="3340" dirty="0" err="1"/>
              <a:t>amet</a:t>
            </a:r>
            <a:r>
              <a:rPr lang="en-SG" altLang="en-US" sz="3340" dirty="0"/>
              <a:t> </a:t>
            </a:r>
            <a:r>
              <a:rPr lang="en-SG" altLang="en-US" sz="3340" dirty="0" err="1"/>
              <a:t>fringilla</a:t>
            </a:r>
            <a:r>
              <a:rPr lang="en-SG" altLang="en-US" sz="3340" dirty="0"/>
              <a:t> ac, </a:t>
            </a:r>
            <a:r>
              <a:rPr lang="en-SG" altLang="en-US" sz="3340" dirty="0" err="1"/>
              <a:t>facilisis</a:t>
            </a:r>
            <a:r>
              <a:rPr lang="en-SG" altLang="en-US" sz="3340" dirty="0"/>
              <a:t> ac </a:t>
            </a:r>
            <a:r>
              <a:rPr lang="en-SG" altLang="en-US" sz="3340" dirty="0" err="1"/>
              <a:t>orci</a:t>
            </a:r>
            <a:r>
              <a:rPr lang="en-SG" altLang="en-US" sz="3340" dirty="0"/>
              <a:t>. </a:t>
            </a:r>
          </a:p>
          <a:p>
            <a:pPr marL="514350" indent="-514350" algn="just">
              <a:buFont typeface="+mj-lt"/>
              <a:buAutoNum type="arabicPeriod"/>
              <a:defRPr/>
            </a:pPr>
            <a:r>
              <a:rPr lang="en-SG" altLang="en-US" sz="3340" dirty="0" err="1"/>
              <a:t>Phasellus</a:t>
            </a:r>
            <a:r>
              <a:rPr lang="en-SG" altLang="en-US" sz="3340" dirty="0"/>
              <a:t> </a:t>
            </a:r>
            <a:r>
              <a:rPr lang="en-SG" altLang="en-US" sz="3340" dirty="0" err="1"/>
              <a:t>finibus</a:t>
            </a:r>
            <a:r>
              <a:rPr lang="en-SG" altLang="en-US" sz="3340" dirty="0"/>
              <a:t>, </a:t>
            </a:r>
            <a:r>
              <a:rPr lang="en-SG" altLang="en-US" sz="3340" dirty="0" err="1"/>
              <a:t>nulla</a:t>
            </a:r>
            <a:r>
              <a:rPr lang="en-SG" altLang="en-US" sz="3340" dirty="0"/>
              <a:t> </a:t>
            </a:r>
            <a:r>
              <a:rPr lang="en-SG" altLang="en-US" sz="3340" dirty="0" err="1"/>
              <a:t>feugiat</a:t>
            </a:r>
            <a:r>
              <a:rPr lang="en-SG" altLang="en-US" sz="3340" dirty="0"/>
              <a:t> </a:t>
            </a:r>
            <a:r>
              <a:rPr lang="en-SG" altLang="en-US" sz="3340" dirty="0" err="1"/>
              <a:t>congue</a:t>
            </a:r>
            <a:r>
              <a:rPr lang="en-SG" altLang="en-US" sz="3340" dirty="0"/>
              <a:t> </a:t>
            </a:r>
            <a:r>
              <a:rPr lang="en-SG" altLang="en-US" sz="3340" dirty="0" err="1"/>
              <a:t>ornare</a:t>
            </a:r>
            <a:r>
              <a:rPr lang="en-SG" altLang="en-US" sz="3340" dirty="0"/>
              <a:t>, </a:t>
            </a:r>
            <a:r>
              <a:rPr lang="en-SG" altLang="en-US" sz="3340" dirty="0" err="1"/>
              <a:t>eros</a:t>
            </a:r>
            <a:r>
              <a:rPr lang="en-SG" altLang="en-US" sz="3340" dirty="0"/>
              <a:t> </a:t>
            </a:r>
            <a:r>
              <a:rPr lang="en-SG" altLang="en-US" sz="3340" dirty="0" err="1"/>
              <a:t>orci</a:t>
            </a:r>
            <a:r>
              <a:rPr lang="en-SG" altLang="en-US" sz="3340" dirty="0"/>
              <a:t> </a:t>
            </a:r>
            <a:r>
              <a:rPr lang="en-SG" altLang="en-US" sz="3340" dirty="0" err="1"/>
              <a:t>ornare</a:t>
            </a:r>
            <a:r>
              <a:rPr lang="en-SG" altLang="en-US" sz="3340" dirty="0"/>
              <a:t> </a:t>
            </a:r>
            <a:r>
              <a:rPr lang="en-SG" altLang="en-US" sz="3340" dirty="0" err="1"/>
              <a:t>risus</a:t>
            </a:r>
            <a:r>
              <a:rPr lang="en-SG" altLang="en-US" sz="3340" dirty="0"/>
              <a:t>.</a:t>
            </a:r>
            <a:endParaRPr lang="en-US" altLang="en-US" sz="4100" b="1" dirty="0">
              <a:latin typeface="Myriad Pro" pitchFamily="34" charset="0"/>
            </a:endParaRPr>
          </a:p>
          <a:p>
            <a:pPr algn="just" eaLnBrk="1" hangingPunct="1">
              <a:defRPr/>
            </a:pPr>
            <a:endParaRPr lang="en-US" altLang="en-US" sz="3022" dirty="0">
              <a:latin typeface="Myriad Pro" pitchFamily="34" charset="0"/>
            </a:endParaRPr>
          </a:p>
        </p:txBody>
      </p:sp>
      <p:sp>
        <p:nvSpPr>
          <p:cNvPr id="10" name="Text Box 9">
            <a:extLst>
              <a:ext uri="{FF2B5EF4-FFF2-40B4-BE49-F238E27FC236}">
                <a16:creationId xmlns:a16="http://schemas.microsoft.com/office/drawing/2014/main" id="{199E7663-BB22-74D2-CE85-4A7BC91D4B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35043" y="29085827"/>
            <a:ext cx="6422688" cy="634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335" tIns="42167" rIns="84335" bIns="42167"/>
          <a:lstStyle>
            <a:lvl1pPr>
              <a:defRPr sz="8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8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8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8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8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4171950" eaLnBrk="0" fontAlgn="base" hangingPunct="0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4171950" eaLnBrk="0" fontAlgn="base" hangingPunct="0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4171950" eaLnBrk="0" fontAlgn="base" hangingPunct="0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4171950" eaLnBrk="0" fontAlgn="base" hangingPunct="0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Aft>
                <a:spcPts val="919"/>
              </a:spcAft>
            </a:pPr>
            <a:r>
              <a:rPr lang="en-SG" altLang="en-US" sz="2675" i="1" dirty="0">
                <a:latin typeface="Myriad Pro" pitchFamily="34" charset="0"/>
              </a:rPr>
              <a:t>Figure 1: Descriptor for Picture 1</a:t>
            </a:r>
          </a:p>
        </p:txBody>
      </p:sp>
      <p:sp>
        <p:nvSpPr>
          <p:cNvPr id="11" name="Text Box 13">
            <a:extLst>
              <a:ext uri="{FF2B5EF4-FFF2-40B4-BE49-F238E27FC236}">
                <a16:creationId xmlns:a16="http://schemas.microsoft.com/office/drawing/2014/main" id="{E1A9B419-8D07-88E0-4475-B6802406DA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786753" y="18207968"/>
            <a:ext cx="4023567" cy="16202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335" tIns="42167" rIns="84335" bIns="42167"/>
          <a:lstStyle>
            <a:lvl1pPr>
              <a:defRPr sz="8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8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8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8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8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4171950" eaLnBrk="0" fontAlgn="base" hangingPunct="0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4171950" eaLnBrk="0" fontAlgn="base" hangingPunct="0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4171950" eaLnBrk="0" fontAlgn="base" hangingPunct="0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4171950" eaLnBrk="0" fontAlgn="base" hangingPunct="0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spcAft>
                <a:spcPts val="919"/>
              </a:spcAft>
            </a:pPr>
            <a:r>
              <a:rPr lang="en-SG" altLang="en-US" sz="2675" i="1" dirty="0">
                <a:latin typeface="Myriad Pro" pitchFamily="34" charset="0"/>
              </a:rPr>
              <a:t>Figure 2 The operational process of bone </a:t>
            </a:r>
            <a:r>
              <a:rPr lang="en-SG" altLang="en-US" sz="2675" i="1" dirty="0" err="1">
                <a:latin typeface="Myriad Pro" pitchFamily="34" charset="0"/>
              </a:rPr>
              <a:t>remodeling</a:t>
            </a:r>
            <a:r>
              <a:rPr lang="en-SG" altLang="en-US" sz="2675" i="1" dirty="0">
                <a:latin typeface="Myriad Pro" pitchFamily="34" charset="0"/>
              </a:rPr>
              <a:t> </a:t>
            </a:r>
            <a:endParaRPr lang="en-US" altLang="en-US" sz="2675" i="1" dirty="0">
              <a:latin typeface="Myriad Pro" pitchFamily="34" charset="0"/>
            </a:endParaRP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64104ACF-2576-1F98-37D2-9AA69DAA82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4506808"/>
              </p:ext>
            </p:extLst>
          </p:nvPr>
        </p:nvGraphicFramePr>
        <p:xfrm>
          <a:off x="4113587" y="21615400"/>
          <a:ext cx="7609027" cy="31847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62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97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730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36754"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Myriad Pro" pitchFamily="34" charset="0"/>
                        </a:rPr>
                        <a:t>No</a:t>
                      </a:r>
                      <a:endParaRPr lang="en-SG" sz="3200" dirty="0">
                        <a:latin typeface="Myriad Pro" pitchFamily="34" charset="0"/>
                      </a:endParaRPr>
                    </a:p>
                  </a:txBody>
                  <a:tcPr marL="72708" marR="72708" marT="36354" marB="36354"/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Myriad Pro" pitchFamily="34" charset="0"/>
                        </a:rPr>
                        <a:t>Table</a:t>
                      </a:r>
                      <a:endParaRPr lang="en-SG" sz="3200" dirty="0">
                        <a:latin typeface="Myriad Pro" pitchFamily="34" charset="0"/>
                      </a:endParaRPr>
                    </a:p>
                  </a:txBody>
                  <a:tcPr marL="72708" marR="72708" marT="36354" marB="36354"/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Myriad Pro" pitchFamily="34" charset="0"/>
                        </a:rPr>
                        <a:t>Sample</a:t>
                      </a:r>
                      <a:endParaRPr lang="en-SG" sz="3200" dirty="0">
                        <a:latin typeface="Myriad Pro" pitchFamily="34" charset="0"/>
                      </a:endParaRPr>
                    </a:p>
                  </a:txBody>
                  <a:tcPr marL="72708" marR="72708" marT="36354" marB="3635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2279"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Myriad Pro" pitchFamily="34" charset="0"/>
                        </a:rPr>
                        <a:t>1</a:t>
                      </a:r>
                      <a:endParaRPr lang="en-SG" sz="3200" dirty="0">
                        <a:latin typeface="Myriad Pro" pitchFamily="34" charset="0"/>
                      </a:endParaRPr>
                    </a:p>
                  </a:txBody>
                  <a:tcPr marL="72708" marR="72708" marT="36354" marB="36354"/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Myriad Pro" pitchFamily="34" charset="0"/>
                        </a:rPr>
                        <a:t>2</a:t>
                      </a:r>
                      <a:endParaRPr lang="en-SG" sz="3200" dirty="0">
                        <a:latin typeface="Myriad Pro" pitchFamily="34" charset="0"/>
                      </a:endParaRPr>
                    </a:p>
                  </a:txBody>
                  <a:tcPr marL="72708" marR="72708" marT="36354" marB="36354"/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Myriad Pro" pitchFamily="34" charset="0"/>
                        </a:rPr>
                        <a:t>4</a:t>
                      </a:r>
                      <a:endParaRPr lang="en-SG" sz="3200" dirty="0">
                        <a:latin typeface="Myriad Pro" pitchFamily="34" charset="0"/>
                      </a:endParaRPr>
                    </a:p>
                  </a:txBody>
                  <a:tcPr marL="72708" marR="72708" marT="36354" marB="3635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38323"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Myriad Pro" pitchFamily="34" charset="0"/>
                        </a:rPr>
                        <a:t>This is a placeholder for a table</a:t>
                      </a:r>
                      <a:endParaRPr lang="en-SG" sz="3200" dirty="0">
                        <a:latin typeface="Myriad Pro" pitchFamily="34" charset="0"/>
                      </a:endParaRPr>
                    </a:p>
                  </a:txBody>
                  <a:tcPr marL="72708" marR="72708" marT="36354" marB="36354"/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Myriad Pro" pitchFamily="34" charset="0"/>
                        </a:rPr>
                        <a:t>Adjust table size and font</a:t>
                      </a:r>
                      <a:endParaRPr lang="en-SG" sz="3200" dirty="0">
                        <a:latin typeface="Myriad Pro" pitchFamily="34" charset="0"/>
                      </a:endParaRPr>
                    </a:p>
                  </a:txBody>
                  <a:tcPr marL="72708" marR="72708" marT="36354" marB="36354"/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Myriad Pro" pitchFamily="34" charset="0"/>
                        </a:rPr>
                        <a:t>To your requirements</a:t>
                      </a:r>
                      <a:endParaRPr lang="en-SG" sz="3200" dirty="0">
                        <a:latin typeface="Myriad Pro" pitchFamily="34" charset="0"/>
                      </a:endParaRPr>
                    </a:p>
                  </a:txBody>
                  <a:tcPr marL="72708" marR="72708" marT="36354" marB="3635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13" name="Picture 225" descr="C:\Program Files\Microsoft Office\MEDIA\CAGCAT10\j0090070.wmf">
            <a:extLst>
              <a:ext uri="{FF2B5EF4-FFF2-40B4-BE49-F238E27FC236}">
                <a16:creationId xmlns:a16="http://schemas.microsoft.com/office/drawing/2014/main" id="{1091A3F5-70DC-2CFA-62B1-A90DCC6DD0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586" y="27355153"/>
            <a:ext cx="4626864" cy="37993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 Box 60">
            <a:extLst>
              <a:ext uri="{FF2B5EF4-FFF2-40B4-BE49-F238E27FC236}">
                <a16:creationId xmlns:a16="http://schemas.microsoft.com/office/drawing/2014/main" id="{1A6E3158-CCBA-685B-AC4B-DC02B17D2A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64892" y="9025771"/>
            <a:ext cx="27881063" cy="12035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102901" rIns="0" bIns="102901"/>
          <a:lstStyle>
            <a:lvl1pPr defTabSz="2584450">
              <a:defRPr sz="8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defTabSz="2584450">
              <a:defRPr sz="8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defTabSz="2584450">
              <a:defRPr sz="8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defTabSz="2584450">
              <a:defRPr sz="8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defTabSz="2584450">
              <a:defRPr sz="8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2584450" eaLnBrk="0" fontAlgn="base" hangingPunct="0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2584450" eaLnBrk="0" fontAlgn="base" hangingPunct="0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2584450" eaLnBrk="0" fontAlgn="base" hangingPunct="0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2584450" eaLnBrk="0" fontAlgn="base" hangingPunct="0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4848" b="1" dirty="0">
                <a:solidFill>
                  <a:srgbClr val="262626"/>
                </a:solidFill>
                <a:latin typeface="Myriad Pro" pitchFamily="34" charset="0"/>
              </a:rPr>
              <a:t>&lt;Author Name 1&gt;</a:t>
            </a:r>
            <a:r>
              <a:rPr lang="en-GB" altLang="en-US" sz="4848" b="1" baseline="30000" dirty="0">
                <a:solidFill>
                  <a:srgbClr val="262626"/>
                </a:solidFill>
                <a:latin typeface="Myriad Pro" pitchFamily="34" charset="0"/>
              </a:rPr>
              <a:t>1</a:t>
            </a:r>
            <a:r>
              <a:rPr lang="en-GB" altLang="en-US" sz="4848" b="1" dirty="0">
                <a:solidFill>
                  <a:srgbClr val="262626"/>
                </a:solidFill>
                <a:latin typeface="Myriad Pro" pitchFamily="34" charset="0"/>
              </a:rPr>
              <a:t>,&lt;Author Name 2&gt; </a:t>
            </a:r>
            <a:r>
              <a:rPr lang="en-GB" altLang="en-US" sz="4612" b="1" baseline="30000" dirty="0">
                <a:solidFill>
                  <a:srgbClr val="262626"/>
                </a:solidFill>
                <a:latin typeface="Myriad Pro" pitchFamily="34" charset="0"/>
              </a:rPr>
              <a:t>2</a:t>
            </a:r>
            <a:endParaRPr lang="en-SG" altLang="en-US" sz="4612" b="1" dirty="0">
              <a:solidFill>
                <a:srgbClr val="262626"/>
              </a:solidFill>
              <a:latin typeface="Myriad Pro" pitchFamily="34" charset="0"/>
            </a:endParaRPr>
          </a:p>
          <a:p>
            <a:pPr eaLnBrk="1" hangingPunct="1">
              <a:defRPr/>
            </a:pPr>
            <a:r>
              <a:rPr lang="en-GB" altLang="en-US" sz="3678" b="1" i="1" baseline="30000" dirty="0">
                <a:solidFill>
                  <a:srgbClr val="262626"/>
                </a:solidFill>
                <a:latin typeface="Myriad Pro" pitchFamily="34" charset="0"/>
              </a:rPr>
              <a:t>1,2</a:t>
            </a:r>
            <a:r>
              <a:rPr lang="en-GB" altLang="en-US" sz="3678" b="1" i="1" dirty="0">
                <a:solidFill>
                  <a:srgbClr val="262626"/>
                </a:solidFill>
                <a:latin typeface="Myriad Pro" pitchFamily="34" charset="0"/>
              </a:rPr>
              <a:t>&lt;Organisations&gt;</a:t>
            </a:r>
            <a:endParaRPr lang="en-SG" altLang="en-US" sz="3678" b="1" i="1" dirty="0">
              <a:solidFill>
                <a:srgbClr val="262626"/>
              </a:solidFill>
              <a:latin typeface="Myriad Pro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9758501-1ED5-B3AE-F16D-5FAF3A7D1C0A}"/>
              </a:ext>
            </a:extLst>
          </p:cNvPr>
          <p:cNvSpPr txBox="1"/>
          <p:nvPr/>
        </p:nvSpPr>
        <p:spPr>
          <a:xfrm>
            <a:off x="4963412" y="1385952"/>
            <a:ext cx="24997999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000" b="1" dirty="0">
                <a:solidFill>
                  <a:schemeClr val="bg1"/>
                </a:solidFill>
                <a:cs typeface="Arial" panose="020B0604020202020204" pitchFamily="34" charset="0"/>
              </a:rPr>
              <a:t>The 2</a:t>
            </a:r>
            <a:r>
              <a:rPr lang="en-US" altLang="zh-CN" sz="6000" b="1" baseline="30000" dirty="0">
                <a:solidFill>
                  <a:schemeClr val="bg1"/>
                </a:solidFill>
                <a:cs typeface="Arial" panose="020B0604020202020204" pitchFamily="34" charset="0"/>
              </a:rPr>
              <a:t>nd</a:t>
            </a:r>
            <a:r>
              <a:rPr lang="en-US" altLang="zh-CN" sz="6000" b="1" dirty="0">
                <a:solidFill>
                  <a:schemeClr val="bg1"/>
                </a:solidFill>
                <a:cs typeface="Arial" panose="020B0604020202020204" pitchFamily="34" charset="0"/>
              </a:rPr>
              <a:t> International Congress of Advanced Medical Engineering (I-CAME 2025)</a:t>
            </a:r>
          </a:p>
          <a:p>
            <a:r>
              <a:rPr lang="en-US" altLang="zh-CN" sz="6000" b="1" dirty="0">
                <a:solidFill>
                  <a:schemeClr val="bg1"/>
                </a:solidFill>
                <a:cs typeface="Arial" panose="020B0604020202020204" pitchFamily="34" charset="0"/>
              </a:rPr>
              <a:t>25 – 27 June, Shanghai, China</a:t>
            </a:r>
          </a:p>
          <a:p>
            <a:pPr algn="r"/>
            <a:r>
              <a:rPr lang="en-US" altLang="zh-CN" sz="6000" b="1" dirty="0">
                <a:solidFill>
                  <a:srgbClr val="FFFF00"/>
                </a:solidFill>
                <a:cs typeface="Arial" panose="020B0604020202020204" pitchFamily="34" charset="0"/>
              </a:rPr>
              <a:t>ZXR70 Entrepreneurship Poste</a:t>
            </a:r>
            <a:r>
              <a:rPr lang="en-US" altLang="zh-CN" sz="6000" b="1" dirty="0">
                <a:solidFill>
                  <a:schemeClr val="bg1"/>
                </a:solidFill>
                <a:cs typeface="Arial" panose="020B0604020202020204" pitchFamily="34" charset="0"/>
              </a:rPr>
              <a:t>r</a:t>
            </a:r>
          </a:p>
          <a:p>
            <a:endParaRPr lang="en-US" altLang="zh-CN" sz="6000" b="1" dirty="0">
              <a:solidFill>
                <a:schemeClr val="bg1"/>
              </a:solidFill>
              <a:cs typeface="Arial" panose="020B0604020202020204" pitchFamily="34" charset="0"/>
            </a:endParaRPr>
          </a:p>
          <a:p>
            <a:endParaRPr lang="en-US" altLang="zh-CN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pic>
        <p:nvPicPr>
          <p:cNvPr id="3" name="Picture 2" descr="A blue and white logo&#10;&#10;Description automatically generated">
            <a:extLst>
              <a:ext uri="{FF2B5EF4-FFF2-40B4-BE49-F238E27FC236}">
                <a16:creationId xmlns:a16="http://schemas.microsoft.com/office/drawing/2014/main" id="{67217D49-5F2D-5664-9368-5EE65BA95A1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737" y="966988"/>
            <a:ext cx="3876675" cy="379095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74367A90-3C79-4069-BD44-878B3107858C}"/>
              </a:ext>
            </a:extLst>
          </p:cNvPr>
          <p:cNvSpPr/>
          <p:nvPr/>
        </p:nvSpPr>
        <p:spPr>
          <a:xfrm>
            <a:off x="15490321" y="36568591"/>
            <a:ext cx="14242536" cy="22652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4100" b="1" cap="all" dirty="0"/>
              <a:t>References</a:t>
            </a:r>
          </a:p>
          <a:p>
            <a:pPr marL="742950" indent="-742950">
              <a:buFont typeface="+mj-lt"/>
              <a:buAutoNum type="arabicPeriod"/>
            </a:pPr>
            <a:r>
              <a:rPr lang="en-SG" sz="3340" dirty="0"/>
              <a:t>Frost, H. M. Bone </a:t>
            </a:r>
            <a:r>
              <a:rPr lang="en-SG" sz="3340" dirty="0" err="1"/>
              <a:t>remodeling</a:t>
            </a:r>
            <a:r>
              <a:rPr lang="en-SG" sz="3340" dirty="0"/>
              <a:t> dynamics (Charles C Thomas Company, 1963).</a:t>
            </a:r>
          </a:p>
          <a:p>
            <a:pPr marL="742950" indent="-742950">
              <a:buFont typeface="+mj-lt"/>
              <a:buAutoNum type="arabicPeriod"/>
            </a:pPr>
            <a:r>
              <a:rPr lang="en-SG" sz="3340" dirty="0" err="1"/>
              <a:t>Delaisse</a:t>
            </a:r>
            <a:r>
              <a:rPr lang="en-SG" sz="3340" dirty="0"/>
              <a:t>, J. M. et al. Re-thinking the bone </a:t>
            </a:r>
            <a:r>
              <a:rPr lang="en-SG" sz="3340" dirty="0" err="1"/>
              <a:t>remodeling</a:t>
            </a:r>
            <a:r>
              <a:rPr lang="en-SG" sz="3340" dirty="0"/>
              <a:t> cycle mechanism and the origin of bone loss. Bone 141, 115628 (2020</a:t>
            </a:r>
            <a:r>
              <a:rPr lang="en-SG" sz="3340" b="1" dirty="0"/>
              <a:t>).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A2B0AA18-CD88-4D0B-AA2F-E26529662D8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583875" y="16918303"/>
            <a:ext cx="9129472" cy="5237470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D17F6820-F55D-4D20-AFFB-A79B724CEC8D}"/>
              </a:ext>
            </a:extLst>
          </p:cNvPr>
          <p:cNvSpPr/>
          <p:nvPr/>
        </p:nvSpPr>
        <p:spPr>
          <a:xfrm>
            <a:off x="8989042" y="41452427"/>
            <a:ext cx="11125097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6600" b="1" dirty="0">
                <a:solidFill>
                  <a:srgbClr val="FFFF00"/>
                </a:solidFill>
                <a:cs typeface="Arial" panose="020B0604020202020204" pitchFamily="34" charset="0"/>
              </a:rPr>
              <a:t>ZXR70 Entrepreneurship Poster</a:t>
            </a:r>
          </a:p>
        </p:txBody>
      </p:sp>
    </p:spTree>
    <p:extLst>
      <p:ext uri="{BB962C8B-B14F-4D97-AF65-F5344CB8AC3E}">
        <p14:creationId xmlns:p14="http://schemas.microsoft.com/office/powerpoint/2010/main" val="2483564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123</TotalTime>
  <Words>922</Words>
  <Application>Microsoft Office PowerPoint</Application>
  <PresentationFormat>自定义</PresentationFormat>
  <Paragraphs>81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Myriad Pro</vt:lpstr>
      <vt:lpstr>等线</vt:lpstr>
      <vt:lpstr>Arial</vt:lpstr>
      <vt:lpstr>Calibri</vt:lpstr>
      <vt:lpstr>Calibri Light</vt:lpstr>
      <vt:lpstr>Office Theme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Dong Yibing</dc:creator>
  <cp:lastModifiedBy>xmm</cp:lastModifiedBy>
  <cp:revision>10</cp:revision>
  <dcterms:created xsi:type="dcterms:W3CDTF">2023-11-07T13:39:20Z</dcterms:created>
  <dcterms:modified xsi:type="dcterms:W3CDTF">2024-12-30T13:30:16Z</dcterms:modified>
</cp:coreProperties>
</file>